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group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do you do?</a:t>
            </a:r>
          </a:p>
        </p:txBody>
      </p:sp>
    </p:spTree>
    <p:extLst>
      <p:ext uri="{BB962C8B-B14F-4D97-AF65-F5344CB8AC3E}">
        <p14:creationId xmlns:p14="http://schemas.microsoft.com/office/powerpoint/2010/main" val="37013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get a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117596"/>
          </a:xfrm>
        </p:spPr>
        <p:txBody>
          <a:bodyPr>
            <a:normAutofit/>
          </a:bodyPr>
          <a:lstStyle/>
          <a:p>
            <a:r>
              <a:rPr lang="en-US" sz="2800" dirty="0"/>
              <a:t>After you have a group come pick a lab out of the hat from Mrs. H</a:t>
            </a:r>
          </a:p>
          <a:p>
            <a:r>
              <a:rPr lang="en-US" sz="2800" dirty="0"/>
              <a:t>Gather materials.</a:t>
            </a:r>
          </a:p>
          <a:p>
            <a:pPr lvl="1"/>
            <a:r>
              <a:rPr lang="en-US" sz="2400" dirty="0"/>
              <a:t>Some groups will have to wait until Monday to get all materials</a:t>
            </a:r>
          </a:p>
          <a:p>
            <a:r>
              <a:rPr lang="en-US" sz="2800" dirty="0"/>
              <a:t>Design your procedure and research what you will be testing.</a:t>
            </a:r>
          </a:p>
          <a:p>
            <a:r>
              <a:rPr lang="en-US" sz="2800" dirty="0"/>
              <a:t>Understand any equations and equipment you will need for your lab.</a:t>
            </a:r>
          </a:p>
        </p:txBody>
      </p:sp>
    </p:spTree>
    <p:extLst>
      <p:ext uri="{BB962C8B-B14F-4D97-AF65-F5344CB8AC3E}">
        <p14:creationId xmlns:p14="http://schemas.microsoft.com/office/powerpoint/2010/main" val="380274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/>
          <a:lstStyle/>
          <a:p>
            <a:r>
              <a:rPr lang="en-US" dirty="0"/>
              <a:t>What are you going to present?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625" y="1773250"/>
            <a:ext cx="10394707" cy="3311189"/>
          </a:xfrm>
        </p:spPr>
        <p:txBody>
          <a:bodyPr>
            <a:noAutofit/>
          </a:bodyPr>
          <a:lstStyle/>
          <a:p>
            <a:r>
              <a:rPr lang="en-US" sz="2800" dirty="0"/>
              <a:t>Create a visual aid (poster, </a:t>
            </a:r>
            <a:r>
              <a:rPr lang="en-US" sz="2800" dirty="0" err="1"/>
              <a:t>Powerpoint</a:t>
            </a:r>
            <a:r>
              <a:rPr lang="en-US" sz="2800" dirty="0"/>
              <a:t>, </a:t>
            </a:r>
            <a:r>
              <a:rPr lang="en-US" sz="2800" dirty="0" err="1"/>
              <a:t>prezi</a:t>
            </a:r>
            <a:r>
              <a:rPr lang="en-US" sz="2800" dirty="0"/>
              <a:t>,) that highlights your research, your procedure, your results, and your conclusions.</a:t>
            </a:r>
          </a:p>
          <a:p>
            <a:r>
              <a:rPr lang="en-US" sz="2800" dirty="0"/>
              <a:t>Your presentation should teach us about the topic and science behind your lab.  This includes all equations/formulas used.</a:t>
            </a:r>
          </a:p>
          <a:p>
            <a:r>
              <a:rPr lang="en-US" sz="2800" dirty="0"/>
              <a:t>You should also demonstrate what you did in your lab.  Most of you have some dynamic demonstrations.</a:t>
            </a:r>
          </a:p>
          <a:p>
            <a:r>
              <a:rPr lang="en-US" sz="2800" dirty="0"/>
              <a:t>Remember we don’t know anything! You are teaching the subject! Please be as thorough as possible!</a:t>
            </a:r>
          </a:p>
        </p:txBody>
      </p:sp>
    </p:spTree>
    <p:extLst>
      <p:ext uri="{BB962C8B-B14F-4D97-AF65-F5344CB8AC3E}">
        <p14:creationId xmlns:p14="http://schemas.microsoft.com/office/powerpoint/2010/main" val="88237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will it be graded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Each student will fill out a peer review sheet for each group.  These sheets are extensive and will be given to the group after all presentations are finished. (so be honest but sensitive)</a:t>
            </a:r>
          </a:p>
          <a:p>
            <a:r>
              <a:rPr lang="en-US" sz="2800" dirty="0"/>
              <a:t>the majority of your grade will be based upon what your peers say.</a:t>
            </a:r>
          </a:p>
          <a:p>
            <a:r>
              <a:rPr lang="en-US" sz="2800" dirty="0"/>
              <a:t>Mrs. H will have final say in grade, but your peers will have a lot of input</a:t>
            </a:r>
          </a:p>
          <a:p>
            <a:r>
              <a:rPr lang="en-US" sz="2800" dirty="0"/>
              <a:t>This is how research works in the scientific community.</a:t>
            </a:r>
          </a:p>
        </p:txBody>
      </p:sp>
    </p:spTree>
    <p:extLst>
      <p:ext uri="{BB962C8B-B14F-4D97-AF65-F5344CB8AC3E}">
        <p14:creationId xmlns:p14="http://schemas.microsoft.com/office/powerpoint/2010/main" val="4075164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20</TotalTime>
  <Words>243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Your group project</vt:lpstr>
      <vt:lpstr>First get a group</vt:lpstr>
      <vt:lpstr>What are you going to present?</vt:lpstr>
      <vt:lpstr>How will it be graded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group project</dc:title>
  <dc:creator>DeLacy Humbert</dc:creator>
  <cp:lastModifiedBy>DeLacy Humbert</cp:lastModifiedBy>
  <cp:revision>3</cp:revision>
  <dcterms:created xsi:type="dcterms:W3CDTF">2016-10-07T17:21:37Z</dcterms:created>
  <dcterms:modified xsi:type="dcterms:W3CDTF">2016-10-07T17:42:07Z</dcterms:modified>
</cp:coreProperties>
</file>