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31" d="100"/>
          <a:sy n="31" d="100"/>
        </p:scale>
        <p:origin x="71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Velocity vs. time graphs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93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stage is +40m/s/s</a:t>
            </a:r>
          </a:p>
          <a:p>
            <a:r>
              <a:rPr lang="en-US" dirty="0"/>
              <a:t>Second stage is +20m/s/s</a:t>
            </a:r>
          </a:p>
          <a:p>
            <a:r>
              <a:rPr lang="en-US" dirty="0"/>
              <a:t>Third stage is -20m/s/s</a:t>
            </a:r>
          </a:p>
        </p:txBody>
      </p:sp>
    </p:spTree>
    <p:extLst>
      <p:ext uri="{BB962C8B-B14F-4D97-AF65-F5344CB8AC3E}">
        <p14:creationId xmlns:p14="http://schemas.microsoft.com/office/powerpoint/2010/main" val="645732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on a </a:t>
            </a:r>
            <a:r>
              <a:rPr lang="en-US" dirty="0" err="1"/>
              <a:t>vt</a:t>
            </a:r>
            <a:r>
              <a:rPr lang="en-US" dirty="0"/>
              <a:t>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area bound by the line and the axes represents the displacement of the object being measured.</a:t>
            </a:r>
          </a:p>
          <a:p>
            <a:r>
              <a:rPr lang="en-US" dirty="0"/>
              <a:t>Shape area review</a:t>
            </a:r>
          </a:p>
          <a:p>
            <a:pPr lvl="1"/>
            <a:r>
              <a:rPr lang="en-US" dirty="0"/>
              <a:t>Rectangle:  Area = b*h</a:t>
            </a:r>
          </a:p>
          <a:p>
            <a:pPr lvl="1"/>
            <a:r>
              <a:rPr lang="en-US" dirty="0"/>
              <a:t>Triangle:  Area = ½ * b*h</a:t>
            </a:r>
          </a:p>
          <a:p>
            <a:pPr lvl="1"/>
            <a:r>
              <a:rPr lang="en-US"/>
              <a:t>Trapezoid:  Area =  ½ * b * (h1 + h2)</a:t>
            </a:r>
          </a:p>
        </p:txBody>
      </p:sp>
    </p:spTree>
    <p:extLst>
      <p:ext uri="{BB962C8B-B14F-4D97-AF65-F5344CB8AC3E}">
        <p14:creationId xmlns:p14="http://schemas.microsoft.com/office/powerpoint/2010/main" val="830301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Ticker tape models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49217" y="2433294"/>
            <a:ext cx="4301208" cy="2580725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937352" y="2433293"/>
            <a:ext cx="4045041" cy="258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378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 velocity versus changing velocity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68143" y="3119609"/>
            <a:ext cx="6279844" cy="989999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44550" y="2693772"/>
            <a:ext cx="4372214" cy="184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970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velocity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80364" y="3317703"/>
            <a:ext cx="5615641" cy="841718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98480" y="2331082"/>
            <a:ext cx="4272027" cy="2250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176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 velocity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49217" y="2271691"/>
            <a:ext cx="3010136" cy="2325195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258501" y="2268516"/>
            <a:ext cx="3014246" cy="232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388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graph reveal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slope of the line on a v/t graph reveals useful information about the acceleration of the object.</a:t>
            </a:r>
          </a:p>
          <a:p>
            <a:pPr lvl="1"/>
            <a:r>
              <a:rPr lang="en-US" dirty="0"/>
              <a:t>If a is 0 than the slope is 0 (horizontal line)</a:t>
            </a:r>
          </a:p>
          <a:p>
            <a:pPr lvl="1"/>
            <a:r>
              <a:rPr lang="en-US" dirty="0"/>
              <a:t>If a is + than the slope is +</a:t>
            </a:r>
          </a:p>
        </p:txBody>
      </p:sp>
    </p:spTree>
    <p:extLst>
      <p:ext uri="{BB962C8B-B14F-4D97-AF65-F5344CB8AC3E}">
        <p14:creationId xmlns:p14="http://schemas.microsoft.com/office/powerpoint/2010/main" val="2822582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 and negative velocity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2598094"/>
            <a:ext cx="6026632" cy="1735781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65368" y="2598094"/>
            <a:ext cx="6026632" cy="173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115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Speeding up and slowing down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5163" y="2397211"/>
            <a:ext cx="4283393" cy="1900152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31855" y="2397211"/>
            <a:ext cx="4290551" cy="190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678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Meaning of the slope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time vs velocity graph the slope of the line = the acceleration of the object.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2954605"/>
            <a:ext cx="5700312" cy="26737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7756335" y="2954605"/>
            <a:ext cx="3488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Analyze and calculate the motion of each stage of movement in this graph.</a:t>
            </a:r>
          </a:p>
        </p:txBody>
      </p:sp>
    </p:spTree>
    <p:extLst>
      <p:ext uri="{BB962C8B-B14F-4D97-AF65-F5344CB8AC3E}">
        <p14:creationId xmlns:p14="http://schemas.microsoft.com/office/powerpoint/2010/main" val="192740919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23</TotalTime>
  <Words>193</Words>
  <Application>Microsoft Office PowerPoint</Application>
  <PresentationFormat>Widescreen</PresentationFormat>
  <Paragraphs>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Rockwell</vt:lpstr>
      <vt:lpstr>Gallery</vt:lpstr>
      <vt:lpstr>Velocity vs. time graphs</vt:lpstr>
      <vt:lpstr>Ticker tape models</vt:lpstr>
      <vt:lpstr>Constant velocity versus changing velocity</vt:lpstr>
      <vt:lpstr>Changing velocity</vt:lpstr>
      <vt:lpstr>Positive velocity </vt:lpstr>
      <vt:lpstr>What does the graph reveal</vt:lpstr>
      <vt:lpstr>Positive and negative velocity</vt:lpstr>
      <vt:lpstr>Speeding up and slowing down</vt:lpstr>
      <vt:lpstr>Meaning of the slope</vt:lpstr>
      <vt:lpstr>answers</vt:lpstr>
      <vt:lpstr>Area on a vt graph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Velocity vs. time graphs</dc:title>
  <dc:creator>DeLacy Humbert</dc:creator>
  <cp:lastModifiedBy>DeLacy Humbert</cp:lastModifiedBy>
  <cp:revision>3</cp:revision>
  <dcterms:created xsi:type="dcterms:W3CDTF">2016-12-20T18:29:55Z</dcterms:created>
  <dcterms:modified xsi:type="dcterms:W3CDTF">2016-12-20T18:53:46Z</dcterms:modified>
</cp:coreProperties>
</file>