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force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2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645106"/>
            <a:ext cx="5582709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How do I represent forces?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2800" dirty="0"/>
              <a:t>Free-body diagrams!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244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determine net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Unbalanced force = a force that does not become completely balanced by the other individual forces.</a:t>
            </a:r>
          </a:p>
          <a:p>
            <a:r>
              <a:rPr lang="en-US" sz="2800" dirty="0"/>
              <a:t>Calculating or realizing that there is a difference in forces, this causes motion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9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95" y="914400"/>
            <a:ext cx="6620757" cy="48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46" y="946485"/>
            <a:ext cx="7106156" cy="52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63" y="737938"/>
            <a:ext cx="6609096" cy="50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sp>
        <p:nvSpPr>
          <p:cNvPr id="12" name="Rounded 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5747932" y="1115267"/>
            <a:ext cx="4695569" cy="42830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Calculate the net force of each situation.</a:t>
            </a:r>
          </a:p>
        </p:txBody>
      </p:sp>
    </p:spTree>
    <p:extLst>
      <p:ext uri="{BB962C8B-B14F-4D97-AF65-F5344CB8AC3E}">
        <p14:creationId xmlns:p14="http://schemas.microsoft.com/office/powerpoint/2010/main" val="343172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force that is applied to an object by a person or another object</a:t>
            </a:r>
          </a:p>
        </p:txBody>
      </p:sp>
    </p:spTree>
    <p:extLst>
      <p:ext uri="{BB962C8B-B14F-4D97-AF65-F5344CB8AC3E}">
        <p14:creationId xmlns:p14="http://schemas.microsoft.com/office/powerpoint/2010/main" val="141890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force with which object with mass attract one another.</a:t>
            </a:r>
          </a:p>
          <a:p>
            <a:r>
              <a:rPr lang="en-US" sz="2800" dirty="0"/>
              <a:t>All objects on Earth experience gravity “downward” towards the center of the Earth.</a:t>
            </a:r>
          </a:p>
          <a:p>
            <a:r>
              <a:rPr lang="en-US" sz="2800" dirty="0"/>
              <a:t>F(w)=m*g</a:t>
            </a:r>
          </a:p>
        </p:txBody>
      </p:sp>
    </p:spTree>
    <p:extLst>
      <p:ext uri="{BB962C8B-B14F-4D97-AF65-F5344CB8AC3E}">
        <p14:creationId xmlns:p14="http://schemas.microsoft.com/office/powerpoint/2010/main" val="30407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support force exerted on an object that is in contact with another stable object</a:t>
            </a:r>
          </a:p>
          <a:p>
            <a:r>
              <a:rPr lang="en-US" sz="2800" dirty="0"/>
              <a:t>How to calculate normal force?</a:t>
            </a:r>
          </a:p>
          <a:p>
            <a:pPr lvl="1"/>
            <a:r>
              <a:rPr lang="en-US" sz="2600" dirty="0"/>
              <a:t>At rest </a:t>
            </a:r>
          </a:p>
          <a:p>
            <a:pPr lvl="1"/>
            <a:r>
              <a:rPr lang="en-US" sz="2600" dirty="0"/>
              <a:t>F(normal) = m * g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547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860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Tensional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1989221"/>
            <a:ext cx="3643674" cy="38940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Tension force is the force that is transmitted through a string, rope, cable, or wire when it is pulled tight by forces acting from opposite end.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Tension force is stretched along the length of the wire and pulls EQUALLY on the objects on the opposite end of the wire.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823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892969"/>
                <a:ext cx="9905998" cy="389823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/>
                  <a:t>The force exerted by a surface as an object moves across it or makes an effort to move across it.</a:t>
                </a:r>
              </a:p>
              <a:p>
                <a:r>
                  <a:rPr lang="en-US" sz="2800" dirty="0"/>
                  <a:t>Friction results from the two surfaces being pressed together closely, causing intermolecular attractive forces between molecules different surfaces.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Where mu represents the coefficient of friction.</a:t>
                </a:r>
              </a:p>
              <a:p>
                <a:r>
                  <a:rPr lang="en-US" sz="2800" dirty="0"/>
                  <a:t>There are two types of friction</a:t>
                </a:r>
              </a:p>
              <a:p>
                <a:pPr lvl="1"/>
                <a:r>
                  <a:rPr lang="en-US" sz="2600" dirty="0"/>
                  <a:t>Static Friction</a:t>
                </a:r>
              </a:p>
              <a:p>
                <a:pPr lvl="1"/>
                <a:r>
                  <a:rPr lang="en-US" sz="2600" dirty="0"/>
                  <a:t>Kinetic Friction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892969"/>
                <a:ext cx="9905998" cy="3898232"/>
              </a:xfrm>
              <a:blipFill>
                <a:blip r:embed="rId2"/>
                <a:stretch>
                  <a:fillRect l="-1169" t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8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friction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F(s) : The type of friction that keeps an object “stuck” to a surface.</a:t>
                </a:r>
              </a:p>
              <a:p>
                <a:r>
                  <a:rPr lang="en-US" sz="2800" dirty="0"/>
                  <a:t>To get an object to move applied force must be greater than the force of static friction.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91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Kinetic friction: the frictional force that tries to stop an already moving object.</a:t>
                </a:r>
              </a:p>
              <a:p>
                <a:r>
                  <a:rPr lang="en-US" sz="3200" dirty="0"/>
                  <a:t>Kinetic friction is almost always less than static friction.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69" t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8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care (or why should you care)?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These forces control everything that you do!</a:t>
            </a:r>
          </a:p>
          <a:p>
            <a:r>
              <a:rPr lang="en-US" sz="2800" dirty="0"/>
              <a:t>Knowing how friction behaves and what can affect it can enable you to drive better, ski better, play sports better.</a:t>
            </a:r>
          </a:p>
          <a:p>
            <a:r>
              <a:rPr lang="en-US" sz="2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87360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11019</TotalTime>
  <Words>383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Century Gothic</vt:lpstr>
      <vt:lpstr>Mesh</vt:lpstr>
      <vt:lpstr>Types of force</vt:lpstr>
      <vt:lpstr>Applied force</vt:lpstr>
      <vt:lpstr>weight</vt:lpstr>
      <vt:lpstr>Normal force</vt:lpstr>
      <vt:lpstr>Tensional force</vt:lpstr>
      <vt:lpstr>friction</vt:lpstr>
      <vt:lpstr>Static friction </vt:lpstr>
      <vt:lpstr>Kinetic friction</vt:lpstr>
      <vt:lpstr>Why do you care (or why should you care)?</vt:lpstr>
      <vt:lpstr>How do I represent forces?</vt:lpstr>
      <vt:lpstr>How to determine net force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force</dc:title>
  <dc:creator>DeLacy Humbert</dc:creator>
  <cp:lastModifiedBy>Humbert, DeLacy</cp:lastModifiedBy>
  <cp:revision>11</cp:revision>
  <dcterms:created xsi:type="dcterms:W3CDTF">2017-01-24T19:13:25Z</dcterms:created>
  <dcterms:modified xsi:type="dcterms:W3CDTF">2018-11-06T14:34:19Z</dcterms:modified>
</cp:coreProperties>
</file>