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7086600" cy="90249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4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613AA-312E-46AE-8CB5-33240E80312E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500"/>
            <a:ext cx="3070225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572500"/>
            <a:ext cx="3070225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D2880-CF65-4953-86A3-DAFD7F4C0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574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8413" y="2570969"/>
            <a:ext cx="8361229" cy="2098226"/>
          </a:xfrm>
        </p:spPr>
        <p:txBody>
          <a:bodyPr/>
          <a:lstStyle/>
          <a:p>
            <a:r>
              <a:rPr lang="en-US" sz="6600" dirty="0"/>
              <a:t>Standing waves</a:t>
            </a:r>
            <a:br>
              <a:rPr lang="en-US" sz="6600" dirty="0"/>
            </a:br>
            <a:r>
              <a:rPr lang="en-US" sz="6600" dirty="0"/>
              <a:t>and </a:t>
            </a:r>
            <a:br>
              <a:rPr lang="en-US" sz="6600" dirty="0"/>
            </a:br>
            <a:r>
              <a:rPr lang="en-US" sz="6600" dirty="0"/>
              <a:t>wave behavior</a:t>
            </a:r>
          </a:p>
        </p:txBody>
      </p:sp>
    </p:spTree>
    <p:extLst>
      <p:ext uri="{BB962C8B-B14F-4D97-AF65-F5344CB8AC3E}">
        <p14:creationId xmlns:p14="http://schemas.microsoft.com/office/powerpoint/2010/main" val="119101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standing wave and how does it form?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A vibration of a system in which some particular points remain fixed while others between them vibrate with the maximum amplitude.</a:t>
            </a:r>
          </a:p>
          <a:p>
            <a:r>
              <a:rPr lang="en-US" sz="2800" dirty="0"/>
              <a:t>In a bounded medium, meaning where the medium is finite, standing waves are produced by any two identical waves traveling in opposite </a:t>
            </a:r>
            <a:r>
              <a:rPr lang="en-US" sz="2800" dirty="0" smtClean="0"/>
              <a:t>direction </a:t>
            </a:r>
            <a:r>
              <a:rPr lang="en-US" sz="2800" dirty="0"/>
              <a:t>that have the right wavelength.</a:t>
            </a:r>
          </a:p>
          <a:p>
            <a:pPr lvl="1"/>
            <a:r>
              <a:rPr lang="en-US" sz="2800" dirty="0"/>
              <a:t>Correct wavelength meets its </a:t>
            </a:r>
            <a:r>
              <a:rPr lang="en-US" sz="2800" dirty="0" smtClean="0"/>
              <a:t>reflection.</a:t>
            </a:r>
            <a:endParaRPr lang="en-US" sz="2800" dirty="0"/>
          </a:p>
          <a:p>
            <a:pPr lvl="1"/>
            <a:r>
              <a:rPr lang="en-US" sz="2800" dirty="0"/>
              <a:t>The interference creates the wave that does not appear to move.</a:t>
            </a:r>
          </a:p>
        </p:txBody>
      </p:sp>
    </p:spTree>
    <p:extLst>
      <p:ext uri="{BB962C8B-B14F-4D97-AF65-F5344CB8AC3E}">
        <p14:creationId xmlns:p14="http://schemas.microsoft.com/office/powerpoint/2010/main" val="71703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Standing Waves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Require energy to be fed into the system at an appropriate frequency.</a:t>
            </a:r>
          </a:p>
          <a:p>
            <a:pPr lvl="1"/>
            <a:r>
              <a:rPr lang="en-US" sz="3200" dirty="0"/>
              <a:t>Driving frequency equals its natural frequency</a:t>
            </a:r>
          </a:p>
          <a:p>
            <a:pPr lvl="1"/>
            <a:r>
              <a:rPr lang="en-US" sz="3200" dirty="0"/>
              <a:t>THIS is RESONANCE!</a:t>
            </a:r>
          </a:p>
          <a:p>
            <a:r>
              <a:rPr lang="en-US" sz="3200" dirty="0"/>
              <a:t>Resonance can be identified by a dramatic increase in amplitude.</a:t>
            </a:r>
          </a:p>
          <a:p>
            <a:pPr marL="530352" lvl="1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8752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2368"/>
          </a:xfrm>
        </p:spPr>
        <p:txBody>
          <a:bodyPr/>
          <a:lstStyle/>
          <a:p>
            <a:r>
              <a:rPr lang="en-US" dirty="0"/>
              <a:t>The Wavelengths with Two Fixed Ends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0464" y="1587499"/>
            <a:ext cx="9545052" cy="4989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78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64706"/>
          <a:stretch/>
        </p:blipFill>
        <p:spPr>
          <a:xfrm>
            <a:off x="1046747" y="662090"/>
            <a:ext cx="8466221" cy="2084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flipH="1">
            <a:off x="1232833" y="3015916"/>
            <a:ext cx="103656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The first fundamental has two nodes at the ends and one antinode in the middle.  This is ½ of a wave, therefore the length or L = 1/2</a:t>
            </a:r>
            <a:r>
              <a:rPr lang="el-GR" sz="3600" dirty="0"/>
              <a:t>λ</a:t>
            </a:r>
            <a:r>
              <a:rPr lang="en-US" sz="3600" dirty="0"/>
              <a:t>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5382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455" t="28907" r="-455" b="46335"/>
          <a:stretch/>
        </p:blipFill>
        <p:spPr>
          <a:xfrm>
            <a:off x="2807619" y="545432"/>
            <a:ext cx="7058025" cy="1219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74822" y="2213811"/>
            <a:ext cx="11326883" cy="43088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The second harmonic or n=2 consists of 2 antinodes and 3</a:t>
            </a:r>
          </a:p>
          <a:p>
            <a:r>
              <a:rPr lang="en-US" sz="3200" dirty="0"/>
              <a:t>nodes. </a:t>
            </a:r>
          </a:p>
          <a:p>
            <a:r>
              <a:rPr lang="en-US" sz="3200" dirty="0"/>
              <a:t>We can see that this is a whole wave (2 antinodes to every wave)</a:t>
            </a:r>
          </a:p>
          <a:p>
            <a:r>
              <a:rPr lang="en-US" sz="3200" dirty="0"/>
              <a:t>by tracing it.</a:t>
            </a:r>
          </a:p>
          <a:p>
            <a:r>
              <a:rPr lang="en-US" sz="3200" dirty="0"/>
              <a:t>L= 2/2 </a:t>
            </a:r>
            <a:r>
              <a:rPr lang="el-GR" sz="3200" dirty="0"/>
              <a:t>λ</a:t>
            </a:r>
            <a:endParaRPr lang="en-US" sz="3200" dirty="0"/>
          </a:p>
          <a:p>
            <a:r>
              <a:rPr lang="en-US" sz="3200" dirty="0"/>
              <a:t>If the fundamental wavelength (last slide) had a 1m </a:t>
            </a:r>
            <a:r>
              <a:rPr lang="en-US" sz="3200" b="1" u="sng" dirty="0"/>
              <a:t>wavelength</a:t>
            </a:r>
          </a:p>
          <a:p>
            <a:r>
              <a:rPr lang="en-US" sz="3200" dirty="0"/>
              <a:t>the second harmonic (this slide) would be what?</a:t>
            </a:r>
          </a:p>
          <a:p>
            <a:endParaRPr lang="en-US" sz="3200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74822" y="5568575"/>
            <a:ext cx="1531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½ m</a:t>
            </a:r>
          </a:p>
        </p:txBody>
      </p:sp>
    </p:spTree>
    <p:extLst>
      <p:ext uri="{BB962C8B-B14F-4D97-AF65-F5344CB8AC3E}">
        <p14:creationId xmlns:p14="http://schemas.microsoft.com/office/powerpoint/2010/main" val="11745823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455" t="50408" r="-455" b="9197"/>
          <a:stretch/>
        </p:blipFill>
        <p:spPr>
          <a:xfrm>
            <a:off x="1892969" y="352927"/>
            <a:ext cx="9464842" cy="30800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78844" y="3593432"/>
            <a:ext cx="112930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Figure the length for the third and fourth harmonic?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92969" y="4461739"/>
            <a:ext cx="306404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1/3 m</a:t>
            </a:r>
          </a:p>
          <a:p>
            <a:r>
              <a:rPr lang="en-US" sz="6600" dirty="0"/>
              <a:t>¼ m</a:t>
            </a:r>
          </a:p>
        </p:txBody>
      </p:sp>
    </p:spTree>
    <p:extLst>
      <p:ext uri="{BB962C8B-B14F-4D97-AF65-F5344CB8AC3E}">
        <p14:creationId xmlns:p14="http://schemas.microsoft.com/office/powerpoint/2010/main" val="96547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determine the frequency of harmonic standing waves?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Frequency is inversely proportional to wavelength.</a:t>
            </a:r>
          </a:p>
          <a:p>
            <a:r>
              <a:rPr lang="en-US" sz="2800" dirty="0"/>
              <a:t>Frequencies of the harmonics are whole-number multiples of the fundamental frequency! 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If the fundamental frequency were 1 HZ the frequency of the second harmonic would be 2 Hz, the third would be 3Hz, the 4</a:t>
            </a:r>
            <a:r>
              <a:rPr lang="en-US" sz="2800" baseline="30000" dirty="0"/>
              <a:t>th</a:t>
            </a:r>
            <a:r>
              <a:rPr lang="en-US" sz="2800" dirty="0"/>
              <a:t> would be 4Hz.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3822" b="65881"/>
          <a:stretch/>
        </p:blipFill>
        <p:spPr>
          <a:xfrm>
            <a:off x="2807619" y="3699710"/>
            <a:ext cx="7058025" cy="1491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76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332</TotalTime>
  <Words>297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Franklin Gothic Book</vt:lpstr>
      <vt:lpstr>Crop</vt:lpstr>
      <vt:lpstr>Standing waves and  wave behavior</vt:lpstr>
      <vt:lpstr>What is a standing wave and how does it form?</vt:lpstr>
      <vt:lpstr>Standing Waves (cont.)</vt:lpstr>
      <vt:lpstr>The Wavelengths with Two Fixed Ends</vt:lpstr>
      <vt:lpstr>PowerPoint Presentation</vt:lpstr>
      <vt:lpstr>PowerPoint Presentation</vt:lpstr>
      <vt:lpstr>PowerPoint Presentation</vt:lpstr>
      <vt:lpstr>How do we determine the frequency of harmonic standing waves?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Standing waves and  wave behavior</dc:title>
  <dc:creator>DeLacy Humbert</dc:creator>
  <cp:lastModifiedBy>Humbert, DeLacy</cp:lastModifiedBy>
  <cp:revision>8</cp:revision>
  <cp:lastPrinted>2016-09-26T20:10:47Z</cp:lastPrinted>
  <dcterms:created xsi:type="dcterms:W3CDTF">2016-09-25T14:16:35Z</dcterms:created>
  <dcterms:modified xsi:type="dcterms:W3CDTF">2016-09-26T20:13:11Z</dcterms:modified>
</cp:coreProperties>
</file>