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U60p3eywN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Sound: Unit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10/04/2016</a:t>
            </a: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can present and peer review group projects.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TASKS:</a:t>
            </a:r>
          </a:p>
          <a:p>
            <a:pPr marL="0" indent="0">
              <a:buNone/>
            </a:pPr>
            <a:r>
              <a:rPr lang="en-US" sz="2800" dirty="0"/>
              <a:t>Sound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a close-end resonator? (from presentations yesterday)</a:t>
            </a:r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would like some help before a retake I am available 2</a:t>
            </a:r>
            <a:r>
              <a:rPr lang="en-US" sz="3200" baseline="30000" dirty="0"/>
              <a:t>nd</a:t>
            </a:r>
            <a:r>
              <a:rPr lang="en-US" sz="3200" dirty="0"/>
              <a:t>, 4</a:t>
            </a:r>
            <a:r>
              <a:rPr lang="en-US" sz="3200" baseline="30000" dirty="0"/>
              <a:t>th</a:t>
            </a:r>
            <a:r>
              <a:rPr lang="en-US" sz="3200" dirty="0"/>
              <a:t>, lunch (except Thursdays) and part of 7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Hat day tomorrow to support Mr. Tuss! Minimum donation of 1.00 for a sticker!</a:t>
            </a:r>
          </a:p>
        </p:txBody>
      </p:sp>
    </p:spTree>
    <p:extLst>
      <p:ext uri="{BB962C8B-B14F-4D97-AF65-F5344CB8AC3E}">
        <p14:creationId xmlns:p14="http://schemas.microsoft.com/office/powerpoint/2010/main" val="34331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 in Science: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Scientists have Broken a New Nuclear Fusion Record!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2496" y="1904999"/>
            <a:ext cx="5337199" cy="41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score presentation (treble clef design)</Template>
  <TotalTime>0</TotalTime>
  <Words>92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Music Score 16x9</vt:lpstr>
      <vt:lpstr>Sound: Unit 3</vt:lpstr>
      <vt:lpstr>Objective:</vt:lpstr>
      <vt:lpstr>Question:</vt:lpstr>
      <vt:lpstr>Announcements:</vt:lpstr>
      <vt:lpstr>Current Event in Science: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2016-10-04T13:32:32Z</dcterms:created>
  <dcterms:modified xsi:type="dcterms:W3CDTF">2016-10-24T01:07:15Z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