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67" r:id="rId5"/>
    <p:sldId id="268" r:id="rId6"/>
    <p:sldId id="269" r:id="rId7"/>
    <p:sldId id="258" r:id="rId8"/>
    <p:sldId id="260" r:id="rId9"/>
    <p:sldId id="261" r:id="rId10"/>
    <p:sldId id="262" r:id="rId11"/>
    <p:sldId id="263" r:id="rId12"/>
    <p:sldId id="266" r:id="rId13"/>
    <p:sldId id="271" r:id="rId14"/>
    <p:sldId id="272" r:id="rId15"/>
    <p:sldId id="273" r:id="rId16"/>
    <p:sldId id="276" r:id="rId17"/>
    <p:sldId id="277" r:id="rId18"/>
    <p:sldId id="274" r:id="rId19"/>
    <p:sldId id="275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599" autoAdjust="0"/>
  </p:normalViewPr>
  <p:slideViewPr>
    <p:cSldViewPr>
      <p:cViewPr varScale="1">
        <p:scale>
          <a:sx n="86" d="100"/>
          <a:sy n="86" d="100"/>
        </p:scale>
        <p:origin x="557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12/15/2016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ZIJnBAnzw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b5PSxJer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Dimensional 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Foundation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fast and object is moving</a:t>
            </a:r>
          </a:p>
          <a:p>
            <a:r>
              <a:rPr lang="en-US" dirty="0"/>
              <a:t>Scalar quantity</a:t>
            </a:r>
          </a:p>
          <a:p>
            <a:r>
              <a:rPr lang="en-US" dirty="0"/>
              <a:t>Can have varied units</a:t>
            </a:r>
          </a:p>
          <a:p>
            <a:r>
              <a:rPr lang="en-US" dirty="0"/>
              <a:t>Has no direction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49924"/>
            <a:ext cx="9143998" cy="1020762"/>
          </a:xfrm>
        </p:spPr>
        <p:txBody>
          <a:bodyPr/>
          <a:lstStyle/>
          <a:p>
            <a:r>
              <a:rPr lang="en-US" dirty="0"/>
              <a:t>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How fast an object is moving in a certain direction.</a:t>
                </a:r>
              </a:p>
              <a:p>
                <a:r>
                  <a:rPr lang="en-US" dirty="0"/>
                  <a:t>Vector quantity</a:t>
                </a:r>
              </a:p>
              <a:p>
                <a:r>
                  <a:rPr lang="en-US" dirty="0"/>
                  <a:t>Common units:</a:t>
                </a:r>
              </a:p>
              <a:p>
                <a:pPr lvl="1"/>
                <a:r>
                  <a:rPr lang="en-US" dirty="0"/>
                  <a:t>m/s</a:t>
                </a:r>
              </a:p>
              <a:p>
                <a:pPr lvl="1"/>
                <a:r>
                  <a:rPr lang="en-US" dirty="0"/>
                  <a:t>Mph</a:t>
                </a:r>
              </a:p>
              <a:p>
                <a:pPr lvl="1"/>
                <a:r>
                  <a:rPr lang="en-US" dirty="0"/>
                  <a:t>Any distance divided by time will do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 = distance</a:t>
                </a:r>
              </a:p>
              <a:p>
                <a:pPr lvl="1"/>
                <a:r>
                  <a:rPr lang="en-US" dirty="0"/>
                  <a:t>T = time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Can be positive or negative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0" t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4300" dirty="0"/>
              <a:t>A person walks 4 m/s </a:t>
            </a:r>
          </a:p>
          <a:p>
            <a:pPr lvl="1"/>
            <a:r>
              <a:rPr lang="en-US" sz="4300" dirty="0"/>
              <a:t>Speed or velocity?</a:t>
            </a:r>
          </a:p>
          <a:p>
            <a:pPr lvl="1"/>
            <a:endParaRPr lang="en-US" sz="4300" dirty="0"/>
          </a:p>
          <a:p>
            <a:r>
              <a:rPr lang="en-US" sz="4300" dirty="0"/>
              <a:t>A person walks 2 m/s north</a:t>
            </a:r>
          </a:p>
          <a:p>
            <a:pPr lvl="1"/>
            <a:r>
              <a:rPr lang="en-US" sz="4300" dirty="0"/>
              <a:t>Speed or velocity?</a:t>
            </a:r>
          </a:p>
          <a:p>
            <a:pPr lvl="1"/>
            <a:endParaRPr lang="en-US" sz="4300" dirty="0"/>
          </a:p>
          <a:p>
            <a:r>
              <a:rPr lang="en-US" sz="4300" dirty="0"/>
              <a:t>A car drive 60 mph toward Butte</a:t>
            </a:r>
          </a:p>
          <a:p>
            <a:pPr lvl="1"/>
            <a:r>
              <a:rPr lang="en-US" sz="4300" dirty="0"/>
              <a:t>Speed or velocity?</a:t>
            </a:r>
          </a:p>
          <a:p>
            <a:pPr lvl="1"/>
            <a:endParaRPr lang="en-US" sz="4300" dirty="0"/>
          </a:p>
          <a:p>
            <a:r>
              <a:rPr lang="en-US" sz="4300" dirty="0"/>
              <a:t>A car drives 30 mph</a:t>
            </a:r>
          </a:p>
          <a:p>
            <a:pPr lvl="1"/>
            <a:r>
              <a:rPr lang="en-US" sz="4300" dirty="0"/>
              <a:t>Speed or velocity?</a:t>
            </a:r>
          </a:p>
          <a:p>
            <a:pPr lvl="1"/>
            <a:endParaRPr lang="en-US" sz="4300" dirty="0"/>
          </a:p>
          <a:p>
            <a:r>
              <a:rPr lang="en-US" sz="4300" dirty="0"/>
              <a:t>A 14 Newton for pull 30 degrees left of north.</a:t>
            </a:r>
          </a:p>
          <a:p>
            <a:pPr lvl="1"/>
            <a:r>
              <a:rPr lang="en-US" sz="4300" dirty="0"/>
              <a:t>Vector or Scalar?</a:t>
            </a:r>
          </a:p>
          <a:p>
            <a:pPr lvl="1"/>
            <a:endParaRPr lang="en-US" sz="4300" dirty="0"/>
          </a:p>
          <a:p>
            <a:r>
              <a:rPr lang="en-US" sz="4300" dirty="0"/>
              <a:t>A boat is pulled by a 53 Newton force</a:t>
            </a:r>
          </a:p>
          <a:p>
            <a:pPr lvl="1"/>
            <a:r>
              <a:rPr lang="en-US" sz="4300" dirty="0"/>
              <a:t>Vector or Scalar?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Speed VS Average Speed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Just like any other average.</a:t>
            </a:r>
          </a:p>
          <a:p>
            <a:r>
              <a:rPr lang="en-US" dirty="0"/>
              <a:t>Average speed = total distance/ total time</a:t>
            </a:r>
          </a:p>
          <a:p>
            <a:r>
              <a:rPr lang="en-US" dirty="0"/>
              <a:t>You walk 4 miles in 2 hours, than 3 miles in 2 hours, then stop for an hour.  You then walk for another 3 miles in I hour.  What was your average speed?</a:t>
            </a:r>
          </a:p>
          <a:p>
            <a:pPr lvl="1"/>
            <a:r>
              <a:rPr lang="en-US" dirty="0"/>
              <a:t>10 miles/6 hours</a:t>
            </a:r>
          </a:p>
          <a:p>
            <a:pPr lvl="1"/>
            <a:r>
              <a:rPr lang="en-US" dirty="0"/>
              <a:t>Average speed = 1.667 mph</a:t>
            </a:r>
          </a:p>
          <a:p>
            <a:pPr lvl="1"/>
            <a:endParaRPr lang="en-US" dirty="0"/>
          </a:p>
          <a:p>
            <a:r>
              <a:rPr lang="en-US" dirty="0"/>
              <a:t>On your way to Grandmother’s house, you drive 40 km in 45 minutes.  You stop at a roadside rest for 15 minutes.  Then you get on the freeway, driving 60 km in one hour.  What was your average speed?</a:t>
            </a:r>
          </a:p>
          <a:p>
            <a:pPr lvl="1"/>
            <a:r>
              <a:rPr lang="en-US" dirty="0"/>
              <a:t>100 km/ 2 hours</a:t>
            </a:r>
          </a:p>
          <a:p>
            <a:pPr lvl="1"/>
            <a:r>
              <a:rPr lang="en-US" dirty="0"/>
              <a:t>Average speed = 50 </a:t>
            </a:r>
            <a:r>
              <a:rPr lang="en-US" dirty="0" err="1"/>
              <a:t>kmph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velocity at a particular instant.</a:t>
            </a:r>
          </a:p>
          <a:p>
            <a:r>
              <a:rPr lang="en-US" dirty="0"/>
              <a:t>Your speedometer is an instrument that shows this.</a:t>
            </a:r>
          </a:p>
          <a:p>
            <a:r>
              <a:rPr lang="en-US" dirty="0"/>
              <a:t>In the examples of average speed each individual portion of the journey could be seen as an instantaneous speed.</a:t>
            </a:r>
          </a:p>
          <a:p>
            <a:r>
              <a:rPr lang="en-US" dirty="0"/>
              <a:t>To find this on graph take two adjacent points on a graph, the use the velocity equation for those two points.</a:t>
            </a:r>
          </a:p>
          <a:p>
            <a:r>
              <a:rPr lang="en-US" dirty="0"/>
              <a:t>Or a tangent of a point on a graph.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619" y="1676400"/>
            <a:ext cx="7047587" cy="2725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502920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Find the average speed and the average velocity of the skier during these three minutes.</a:t>
            </a:r>
          </a:p>
        </p:txBody>
      </p:sp>
    </p:spTree>
    <p:extLst>
      <p:ext uri="{BB962C8B-B14F-4D97-AF65-F5344CB8AC3E}">
        <p14:creationId xmlns:p14="http://schemas.microsoft.com/office/powerpoint/2010/main" val="24457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skier has an average speed of: (420 m)/ (3 min) = 140m/min</a:t>
            </a:r>
          </a:p>
          <a:p>
            <a:r>
              <a:rPr lang="en-US" dirty="0"/>
              <a:t>Average velocity of: (140 m, right)/ (3 min) = 46.7 m/min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fast your speed changes</a:t>
                </a:r>
              </a:p>
              <a:p>
                <a:r>
                  <a:rPr lang="en-US" dirty="0"/>
                  <a:t>Units are m/s²</a:t>
                </a:r>
              </a:p>
              <a:p>
                <a:r>
                  <a:rPr lang="en-US" dirty="0"/>
                  <a:t>Think of a car “speeding up”.  It is accelerating.  A car accelerating from 0 to 60 </a:t>
                </a:r>
                <a:r>
                  <a:rPr lang="en-US" dirty="0" err="1"/>
                  <a:t>mps</a:t>
                </a:r>
                <a:r>
                  <a:rPr lang="en-US" dirty="0"/>
                  <a:t> in 5 secs has a </a:t>
                </a:r>
                <a:r>
                  <a:rPr lang="el-GR" dirty="0"/>
                  <a:t>Δ</a:t>
                </a:r>
                <a:r>
                  <a:rPr lang="en-US" dirty="0"/>
                  <a:t>v of 60 meters/second and a </a:t>
                </a:r>
                <a:r>
                  <a:rPr lang="el-GR" dirty="0"/>
                  <a:t>Δ</a:t>
                </a:r>
                <a:r>
                  <a:rPr lang="en-US" dirty="0"/>
                  <a:t>t of 5 secs.  </a:t>
                </a:r>
              </a:p>
              <a:p>
                <a:pPr lvl="1"/>
                <a:r>
                  <a:rPr lang="en-US" dirty="0"/>
                  <a:t>So a (acceleration)= 60 m/s/5 sec = 12 m/s²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Has direction and magnitude</a:t>
                </a:r>
              </a:p>
              <a:p>
                <a:r>
                  <a:rPr lang="en-US" dirty="0"/>
                  <a:t>Can have negative acceleration.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0" t="-1857" r="-467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3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Reference Frames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point from which a situation is observed.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Watching a train from your car at a crossing vs. watching from the train.</a:t>
            </a:r>
          </a:p>
          <a:p>
            <a:pPr lvl="1"/>
            <a:r>
              <a:rPr lang="en-US" dirty="0"/>
              <a:t>If a ball were thrown from a person on the train, it would look different depending on which frame of reference you are on.  A second person on the train would see the ball go up and down (as if the two people were stationary). A person on a platform would see the people and ball moving horizontally at the speed of the train.  The ball would make an arc.</a:t>
            </a:r>
          </a:p>
          <a:p>
            <a:pPr lvl="2"/>
            <a:r>
              <a:rPr lang="en-US" dirty="0"/>
              <a:t>Each perspective give a different view of the situation.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and Displacement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Far Will you Go?</a:t>
            </a:r>
          </a:p>
        </p:txBody>
      </p:sp>
    </p:spTree>
    <p:extLst>
      <p:ext uri="{BB962C8B-B14F-4D97-AF65-F5344CB8AC3E}">
        <p14:creationId xmlns:p14="http://schemas.microsoft.com/office/powerpoint/2010/main" val="26877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49925"/>
            <a:ext cx="9143998" cy="1020762"/>
          </a:xfrm>
        </p:spPr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length traveled</a:t>
            </a:r>
          </a:p>
          <a:p>
            <a:r>
              <a:rPr lang="en-US" dirty="0"/>
              <a:t>Scalar quantity</a:t>
            </a:r>
          </a:p>
          <a:p>
            <a:endParaRPr lang="en-US" dirty="0"/>
          </a:p>
          <a:p>
            <a:r>
              <a:rPr lang="en-US" dirty="0"/>
              <a:t>What is a scalar quantity?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straight line from the starting point to the ending point.</a:t>
                </a:r>
              </a:p>
              <a:p>
                <a:r>
                  <a:rPr lang="en-US" dirty="0"/>
                  <a:t>Displacement can be negative (if you move backwards)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:r>
                  <a:rPr lang="el-GR" dirty="0"/>
                  <a:t>Δ</a:t>
                </a:r>
                <a:r>
                  <a:rPr lang="en-US" dirty="0"/>
                  <a:t>x is the displacement</a:t>
                </a:r>
              </a:p>
              <a:p>
                <a:pPr lvl="1"/>
                <a:r>
                  <a:rPr lang="en-US" dirty="0" err="1"/>
                  <a:t>Xf</a:t>
                </a:r>
                <a:r>
                  <a:rPr lang="en-US" dirty="0"/>
                  <a:t> is the final position</a:t>
                </a:r>
              </a:p>
              <a:p>
                <a:pPr lvl="1"/>
                <a:r>
                  <a:rPr lang="en-US" dirty="0"/>
                  <a:t>Xi is the initial position.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769225" y="1905000"/>
            <a:ext cx="44196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350" y="1905000"/>
            <a:ext cx="72821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 Example: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1) you start at 20 cm and got to 80 cm.</a:t>
            </a:r>
          </a:p>
          <a:p>
            <a:pPr lvl="1"/>
            <a:r>
              <a:rPr lang="en-US" dirty="0"/>
              <a:t>What is the distance traveled?</a:t>
            </a:r>
          </a:p>
          <a:p>
            <a:pPr lvl="1"/>
            <a:r>
              <a:rPr lang="en-US" dirty="0"/>
              <a:t>What is the displacement?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Distance = 60 cm traveled</a:t>
            </a:r>
          </a:p>
          <a:p>
            <a:pPr lvl="1"/>
            <a:r>
              <a:rPr lang="en-US" dirty="0"/>
              <a:t>Displacement=60 cm (notice it is positive so it denotes direction)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800" dirty="0"/>
              <a:t>2) You start at 120 m and end at 80 m.</a:t>
            </a:r>
          </a:p>
          <a:p>
            <a:pPr lvl="1"/>
            <a:r>
              <a:rPr lang="en-US" dirty="0"/>
              <a:t>What is the distance traveled?</a:t>
            </a:r>
          </a:p>
          <a:p>
            <a:pPr lvl="1"/>
            <a:r>
              <a:rPr lang="en-US" dirty="0"/>
              <a:t>What is the displacement?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Distance = 40 m</a:t>
            </a:r>
          </a:p>
          <a:p>
            <a:pPr lvl="1"/>
            <a:r>
              <a:rPr lang="en-US" dirty="0"/>
              <a:t>Displacement = -40 m (notice it is negative so it denotes direction)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49924"/>
            <a:ext cx="9143998" cy="1020762"/>
          </a:xfrm>
        </p:spPr>
        <p:txBody>
          <a:bodyPr/>
          <a:lstStyle/>
          <a:p>
            <a:r>
              <a:rPr lang="en-US" dirty="0"/>
              <a:t>Conventions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class we will assume that right and up are positive and left and down are negative.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92" y="2819400"/>
            <a:ext cx="379204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Speed and Velocity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Fast?</a:t>
            </a: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28</TotalTime>
  <Words>772</Words>
  <Application>Microsoft Office PowerPoint</Application>
  <PresentationFormat>Custom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Consolas</vt:lpstr>
      <vt:lpstr>Corbel</vt:lpstr>
      <vt:lpstr>Chalkboard 16x9</vt:lpstr>
      <vt:lpstr>One Dimensional Motion</vt:lpstr>
      <vt:lpstr>Reference Frames</vt:lpstr>
      <vt:lpstr>Distance and Displacement</vt:lpstr>
      <vt:lpstr>Distance</vt:lpstr>
      <vt:lpstr>Displacement</vt:lpstr>
      <vt:lpstr>Example</vt:lpstr>
      <vt:lpstr>Displacement Example:</vt:lpstr>
      <vt:lpstr>Conventions</vt:lpstr>
      <vt:lpstr>Speed and Velocity</vt:lpstr>
      <vt:lpstr>Speed</vt:lpstr>
      <vt:lpstr>Velocity</vt:lpstr>
      <vt:lpstr>Velocity Examples</vt:lpstr>
      <vt:lpstr>Instantaneous Speed VS Average Speed</vt:lpstr>
      <vt:lpstr>Average Speed</vt:lpstr>
      <vt:lpstr>Instantaneous Speed</vt:lpstr>
      <vt:lpstr>Sample Problem:</vt:lpstr>
      <vt:lpstr>Solution</vt:lpstr>
      <vt:lpstr>Acceleration</vt:lpstr>
      <vt:lpstr>Acceleration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Dimensional Motion</dc:title>
  <dc:creator>DeLacy Humbert</dc:creator>
  <cp:lastModifiedBy>DeLacy Humbert</cp:lastModifiedBy>
  <cp:revision>3</cp:revision>
  <dcterms:created xsi:type="dcterms:W3CDTF">2016-12-15T18:19:19Z</dcterms:created>
  <dcterms:modified xsi:type="dcterms:W3CDTF">2016-12-15T20:03:38Z</dcterms:modified>
</cp:coreProperties>
</file>