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4" r:id="rId4"/>
    <p:sldId id="263" r:id="rId5"/>
    <p:sldId id="265" r:id="rId6"/>
    <p:sldId id="258" r:id="rId7"/>
    <p:sldId id="261" r:id="rId8"/>
    <p:sldId id="262" r:id="rId9"/>
    <p:sldId id="266" r:id="rId10"/>
    <p:sldId id="267" r:id="rId11"/>
    <p:sldId id="268" r:id="rId12"/>
    <p:sldId id="25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24T16:57:37.411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Group>
    <inkml:annotationXML>
      <emma:emma xmlns:emma="http://www.w3.org/2003/04/emma" version="1.0">
        <emma:interpretation id="{C3A1F496-6246-4DAA-B193-4B2FA2E8ACCC}" emma:medium="tactile" emma:mode="ink">
          <msink:context xmlns:msink="http://schemas.microsoft.com/ink/2010/main" type="writingRegion" rotatedBoundingBox="8371,8236 12573,8103 12633,9990 8431,10123"/>
        </emma:interpretation>
      </emma:emma>
    </inkml:annotationXML>
    <inkml:traceGroup>
      <inkml:annotationXML>
        <emma:emma xmlns:emma="http://www.w3.org/2003/04/emma" version="1.0">
          <emma:interpretation id="{8A441DCE-279E-4BAC-8841-219D40E78586}" emma:medium="tactile" emma:mode="ink">
            <msink:context xmlns:msink="http://schemas.microsoft.com/ink/2010/main" type="paragraph" rotatedBoundingBox="8371,8236 12573,8103 12633,9990 8431,10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84D760-4169-40D5-A81F-C18CA3BA3E6E}" emma:medium="tactile" emma:mode="ink">
              <msink:context xmlns:msink="http://schemas.microsoft.com/ink/2010/main" type="line" rotatedBoundingBox="8371,8236 12573,8103 12633,9990 8431,10123"/>
            </emma:interpretation>
          </emma:emma>
        </inkml:annotationXML>
        <inkml:traceGroup>
          <inkml:annotationXML>
            <emma:emma xmlns:emma="http://www.w3.org/2003/04/emma" version="1.0">
              <emma:interpretation id="{D9511CEE-0126-4A59-9401-C048D30877E3}" emma:medium="tactile" emma:mode="ink">
                <msink:context xmlns:msink="http://schemas.microsoft.com/ink/2010/main" type="inkWord" rotatedBoundingBox="8371,8236 12573,8103 12633,9990 8431,10123"/>
              </emma:interpretation>
              <emma:one-of disjunction-type="recognition" id="oneOf0">
                <emma:interpretation id="interp0" emma:lang="en-US" emma:confidence="0">
                  <emma:literal>-SN</emma:literal>
                </emma:interpretation>
                <emma:interpretation id="interp1" emma:lang="en-US" emma:confidence="0">
                  <emma:literal>-5 N</emma:literal>
                </emma:interpretation>
                <emma:interpretation id="interp2" emma:lang="en-US" emma:confidence="0">
                  <emma:literal>-s N</emma:literal>
                </emma:interpretation>
                <emma:interpretation id="interp3" emma:lang="en-US" emma:confidence="0">
                  <emma:literal>-5N</emma:literal>
                </emma:interpretation>
                <emma:interpretation id="interp4" emma:lang="en-US" emma:confidence="0">
                  <emma:literal>.5 N</emma:literal>
                </emma:interpretation>
              </emma:one-of>
            </emma:emma>
          </inkml:annotationXML>
          <inkml:trace contextRef="#ctx0" brushRef="#br0">2772 2425,'0'0,"0"0,0 0,4 0,6 0,9 0,10-4,16-1,10-5,6 0,7 2,-1 2,2 2,-4 2,0 1,-2 1,-9 0,-4-4,-7-1,-3 0,-3 1,-5 1,-3 2,-6 0,-3 0,-6 1,-4 1,-4-1,-4 0,-1 0</inkml:trace>
          <inkml:trace contextRef="#ctx0" brushRef="#br0" timeOffset="1890">5287 1424,'0'0,"0"0,0 0,0 0,0 0,0 0,0 0,0 0,0 0,-5 4,-4 2,-10 2,-5 7,-8-2,-11 3,-5-2,-4-4,-1-2,5-4,1-2,-3-2,-1 0,-1-1,4-4,7 0,5-1,6 1,7 2,8 1,6 1,5 1,3 0,-2 4,-1 2,-4 8,-5 9,-8 19,-1 13,3 15,2 12,-2 8,-1 7,-1 1,-2-6,4-6,0-10,4-14,4-13,5-11,2-11,2-11,2-8,1-6,0-2,0-6,4-2,9-4,11-4,9-2,8-4,4-2,3 4,-3 0,0 4,-5 1,-4 2,-1 5,2 2,-1 7,1 3,-2 5,-2 6,-4 3,-1 5,-3 4,-1 12,-1 7,0 8,-4 7,-6 6,-5 4,-8-1,-5-5,-5-5,-6-5,-4-3,-2-2,-3-5,3-6,1-7,-1-3,-4-7,-7-4,-5-3,-11-6,-4-4,-5-3,-3-1,1-1,3-1,7-4,2-2,6 2,6 0,4 2,4-4,1 1,7 0,5 2,6 1,4 2,2 0,2 1</inkml:trace>
          <inkml:trace contextRef="#ctx0" brushRef="#br0" timeOffset="3312">5825 3255,'0'0,"0"0,0 0,0 0,0 0,0 0,0 0,0 0,0 0,0 0,0-4,0-1,0-5,4-8,2-10,3-8,1-10,-1-10,-4-9,-1-8,-1-6,2-5,1 3,3 3,0 3,3 0,-1 6,-2 1,-2 5,-3 1,-2 1,-1 4,3 7,1 8,3 11,2 7,-2 7,2 7,3 9,5 9,6 7,4 5,1 8,0 11,3 12,1 14,2 15,0 17,-6 3,-4 2,-6-5,-2-5,-4-7,-4-13,-1-11,0-11,3-11,-2-11,-2-10,-1-10,-3-4,-1-4,-1-2,-1 0,-1-1,1 2,-1 0,1-5,4-3,2-11,2-8,2-14,3-19,3-13,7-9,8-12,3-11,-1-2,4-6,2-3,5 5,-3 10,-3 14,-5 13,-7 16,-4 13,-6 10,-1 8,-4 8,-3 4,-4 4,-2 4,-1 4,-1 2,0 2,-1 0,1 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24T16:57:43.200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Group>
    <inkml:annotationXML>
      <emma:emma xmlns:emma="http://www.w3.org/2003/04/emma" version="1.0">
        <emma:interpretation id="{6FE029B8-3F32-4E8E-84FE-9888A8A4831C}" emma:medium="tactile" emma:mode="ink">
          <msink:context xmlns:msink="http://schemas.microsoft.com/ink/2010/main" type="inkDrawing" rotatedBoundingBox="22837,8152 23537,9817 22582,10218 21882,8553" shapeName="None"/>
        </emma:interpretation>
      </emma:emma>
    </inkml:annotationXML>
    <inkml:trace contextRef="#ctx0" brushRef="#br0">6354 2162,'0'0,"0"0,0 0,0 0,0 4,0 6,0 9,0 14,-5 14,0 7,-4 3,-6 4,2 3,-3 5,2 6,4 8,2 9,4 8,3 1,0-3,1-2,5-4,5-10,5-11,5-5,3-5,1-4,-3-4,-1-8,0-6,1-6,6-4,5-3,11-6,10-7,8-5,3-4,-1-7,-4-7,-3-6,-7-4,-4-4,-5 4,-5 0,-5-5,-3-2,-2-5,-1-9,0-6,-5-8,-1-7,-4 0,-3-4,-6 3,-1 6,-3 6,-1 11,-5 9,-1 4,-4 8,-1 2,-2 5,1 0,-1 1,1 4,-2 2,-2 3,-2 0,-8 2,-10 1,-9 3,-3 2,-8 4,-1 8,-1 6,3 3,5 0,8 1,7-2,0 1,3-2,3 1,1-1,1-5,6-2,3-3,4 0,3-3,6-4,1-2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24T16:57:44.544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 contextRef="#ctx0" brushRef="#br0">6718 3780,'0'0,"0"0,0 0,0 0,0 0,0 0,0 0,0 0,0-4,0-5,0-11,0-13,0-10,0-9,0-5,0-6,0-3,0-4,0-2,0 0,0-3,4 1,2 4,-2 6,1 1,-2 3,-1 7,-1 5,0 7,-1 5,-1 9,1 6,0 6,0 4,-1 6,5 3,2 2,3 1,5 4,8 2,9 3,7 5,6 7,3 17,3 15,0 10,-4 2,-1 3,0 2,-4-3,0-4,1-6,1-7,-1-5,-5-6,0-5,-2-5,-3-4,-3-5,-2-2,-1-6,-5-3,-3-5,-4-2,-4-2,-4-1,-2-1,0-5,2 0,3-4,0-4,2-9,0-12,2-13,-1-10,1-13,-1-5,-3-4,-3 4,-2 7,-3 3,0 3,-1 6,-1 2,1 0,0-4,-1-5,1 5,0 8,-1 9,1 7,0 10,0 9,0 6,0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1-24T16:58:54.986"/>
    </inkml:context>
    <inkml:brush xml:id="br0">
      <inkml:brushProperty name="width" value="0.04" units="cm"/>
      <inkml:brushProperty name="height" value="0.04" units="cm"/>
      <inkml:brushProperty name="ignorePressure" value="1"/>
    </inkml:brush>
  </inkml:definitions>
  <inkml:traceGroup>
    <inkml:annotationXML>
      <emma:emma xmlns:emma="http://www.w3.org/2003/04/emma" version="1.0">
        <emma:interpretation id="{ADECA628-05B8-400C-92ED-01C49924243F}" emma:medium="tactile" emma:mode="ink">
          <msink:context xmlns:msink="http://schemas.microsoft.com/ink/2010/main" type="writingRegion" rotatedBoundingBox="14648,3656 22717,3196 23337,14063 15268,14524"/>
        </emma:interpretation>
      </emma:emma>
    </inkml:annotationXML>
    <inkml:traceGroup>
      <inkml:annotationXML>
        <emma:emma xmlns:emma="http://www.w3.org/2003/04/emma" version="1.0">
          <emma:interpretation id="{E8350B6D-C54E-4F05-818B-86B41F4C73D6}" emma:medium="tactile" emma:mode="ink">
            <msink:context xmlns:msink="http://schemas.microsoft.com/ink/2010/main" type="paragraph" rotatedBoundingBox="18645,3428 22665,3198 22751,4708 18732,49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811530-7AF2-4B76-A5EF-E238C28EA5AC}" emma:medium="tactile" emma:mode="ink">
              <msink:context xmlns:msink="http://schemas.microsoft.com/ink/2010/main" type="line" rotatedBoundingBox="18645,3428 22665,3198 22751,4708 18732,4938"/>
            </emma:interpretation>
          </emma:emma>
        </inkml:annotationXML>
        <inkml:traceGroup>
          <inkml:annotationXML>
            <emma:emma xmlns:emma="http://www.w3.org/2003/04/emma" version="1.0">
              <emma:interpretation id="{2C1ABB79-3E55-43DA-89A4-1FF42F8FFD8F}" emma:medium="tactile" emma:mode="ink">
                <msink:context xmlns:msink="http://schemas.microsoft.com/ink/2010/main" type="inkWord" rotatedBoundingBox="18645,3428 22665,3198 22751,4708 18732,4938"/>
              </emma:interpretation>
              <emma:one-of disjunction-type="recognition" id="oneOf0">
                <emma:interpretation id="interp0" emma:lang="en-US" emma:confidence="0">
                  <emma:literal>R N</emma:literal>
                </emma:interpretation>
                <emma:interpretation id="interp1" emma:lang="en-US" emma:confidence="1">
                  <emma:literal>12 N</emma:literal>
                </emma:interpretation>
                <emma:interpretation id="interp2" emma:lang="en-US" emma:confidence="0">
                  <emma:literal>12*</emma:literal>
                </emma:interpretation>
                <emma:interpretation id="interp3" emma:lang="en-US" emma:confidence="0">
                  <emma:literal>12N</emma:literal>
                </emma:interpretation>
                <emma:interpretation id="interp4" emma:lang="en-US" emma:confidence="0">
                  <emma:literal>KN</emma:literal>
                </emma:interpretation>
              </emma:one-of>
            </emma:emma>
          </inkml:annotationXML>
          <inkml:trace contextRef="#ctx0" brushRef="#br0">5455 935,'0'0,"0"0,0 0,0 0,0 4,0 2,0 7,0 6,0 13,-4 8,-1 7,-1 7,-2 7,-1 10,2 9,-3 4,1 0,-2 2,1-1,1 2,3-2,2-2,3-3,0-3,1-6,1-11,-1-8,1-7,-1-9,0-9,0-6,0-6,0-6,0-4,0-4,0-1,0-1,0 1,0-2</inkml:trace>
          <inkml:trace contextRef="#ctx0" brushRef="#br0" timeOffset="1188">5968 1205,'0'0,"0"0,0 0,0 0,0 0,0 0,0 0,0 0,4-4,2-2,3-4,5 1,4-4,3-3,6 2,4-2,-1 2,4 0,7 1,7-1,7 3,-2 2,-2 3,-1 7,-4 3,-7 5,-9 5,-7 4,-6 9,-10 10,-11 12,-18 19,-12 14,-5 5,-5 1,3-2,-2-3,-1-4,-2-7,3-7,5-10,4-7,5-7,2-7,2-4,1-4,1-1,3-6,6-6,5-4,4-5,3-3,2-1,1-1,0 0,0 0,0 0,-1 0,1 1,-1 0,0 0,5 0,8-4,11-6,11-5,10-4,15 1,18 0,12 2,8 5,8 3,2 4,0 6,1 3,-8 5,-10 0,-11 3,-12 4,-8 2,-12-1,-12-5,-13-3,-10-4,-9-3,-3-2,-2-1,-2-1</inkml:trace>
          <inkml:trace contextRef="#ctx0" brushRef="#br0" timeOffset="2281">8117 2182,'0'0,"0"0,0 0,0 0,0 0,4 0,2 0,-2-4,5-1,-1-5,4 0,-1-2,1-8,4-8,3-9,2-10,3-9,-5-8,0-5,-3-4,-1 2,-2 2,-4 3,0 1,0 3,2 0,-1 2,-2 6,-3 9,-1 8,-2 6,-2 9,0 7,0 6,-1 6,1 2,-1 2,5 1,2-1,3 5,9 8,10 12,8 13,2 12,3 18,7 15,4 9,-3 2,-6-4,-5-9,-2-5,-3-8,-2-7,-3-10,-1-6,-2-6,0-10,-5-6,-2-8,-4-5,-4-6,-4-2,-2-3,-4-1,0-5,0-5,-1-5,0-12,1-10,-1-10,5-15,2-17,3-11,5-3,4-6,3-2,2-6,1 0,2 2,-5 9,-5 14,-7 13,-3 14,-3 12,-3 13,-1 13,1 9,-1 6</inkml:trace>
        </inkml:traceGroup>
      </inkml:traceGroup>
    </inkml:traceGroup>
    <inkml:traceGroup>
      <inkml:annotationXML>
        <emma:emma xmlns:emma="http://www.w3.org/2003/04/emma" version="1.0">
          <emma:interpretation id="{52FD962D-877B-4BC8-8299-9F6DA6B636B6}" emma:medium="tactile" emma:mode="ink">
            <msink:context xmlns:msink="http://schemas.microsoft.com/ink/2010/main" type="paragraph" rotatedBoundingBox="14905,7806 19537,7689 19594,9930 14962,10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7DFBC4-456F-47DB-8DA6-D5405E152B02}" emma:medium="tactile" emma:mode="ink">
              <msink:context xmlns:msink="http://schemas.microsoft.com/ink/2010/main" type="line" rotatedBoundingBox="14905,7806 19537,7689 19594,9930 14962,10047"/>
            </emma:interpretation>
          </emma:emma>
        </inkml:annotationXML>
        <inkml:traceGroup>
          <inkml:annotationXML>
            <emma:emma xmlns:emma="http://www.w3.org/2003/04/emma" version="1.0">
              <emma:interpretation id="{76B6093E-8226-4720-B86C-50896DE4FF26}" emma:medium="tactile" emma:mode="ink">
                <msink:context xmlns:msink="http://schemas.microsoft.com/ink/2010/main" type="inkWord" rotatedBoundingBox="14905,7806 19537,7689 19594,9930 14962,10047"/>
              </emma:interpretation>
              <emma:one-of disjunction-type="recognition" id="oneOf1">
                <emma:interpretation id="interp5" emma:lang="en-US" emma:confidence="0">
                  <emma:literal>2 kg</emma:literal>
                </emma:interpretation>
                <emma:interpretation id="interp6" emma:lang="en-US" emma:confidence="0">
                  <emma:literal>21 19</emma:literal>
                </emma:interpretation>
                <emma:interpretation id="interp7" emma:lang="en-US" emma:confidence="0">
                  <emma:literal>2 199</emma:literal>
                </emma:interpretation>
                <emma:interpretation id="interp8" emma:lang="en-US" emma:confidence="0">
                  <emma:literal>29 19</emma:literal>
                </emma:interpretation>
                <emma:interpretation id="interp9" emma:lang="en-US" emma:confidence="0">
                  <emma:literal>2 $9</emma:literal>
                </emma:interpretation>
              </emma:one-of>
            </emma:emma>
          </inkml:annotationXML>
          <inkml:trace contextRef="#ctx0" brushRef="#br0" timeOffset="4203">1547 5967,'0'0,"0"0,0 0,0 0,0 0,0 0,0-4,4-1,2-5,-1-3,3-6,5 2,4 4,4-1,5-1,4 1,4-1,1 2,7 8,4 4,8 11,2 12,0 19,-1 14,-10 11,-13 7,-12 7,-12 3,-9 3,-9 0,-9 3,-7-3,-7-3,-2-11,1-9,2-13,2-9,2-8,6-5,3-4,4-5,0-3,4-3,3-4,3-4,2-2,2-2,1-2,0 1,1-1,0 1,-1-1,1-4,-1-9,9-6,10-9,19-7,16-2,10 1,8 8,3 4,6 6,6 11,8 10,10 10,-2 11,-5 5,-11 7,-8 1,-9-1,-8-3,-7-2,-8-2,-8-2,-6-1,-9-5,-9-6</inkml:trace>
          <inkml:trace contextRef="#ctx0" brushRef="#br0" timeOffset="4891">4087 5259,'0'0,"0"0,0 0,0 0,0 0,0 0,0 4,0 6,0 9,0 10,4 11,2 14,3 12,1 25,3 26,2 17,4 12,2 2,-1-5,-6-9,-4-7,0-12,-1-18,1-17,-1-13,-1-14,1-17,-1-10,0-9,-4-8,0-5,-3-3,-1-2,0-1</inkml:trace>
          <inkml:trace contextRef="#ctx0" brushRef="#br0" timeOffset="6906">5967 5723,'0'0,"0"0,0 0,0 0,-4 0,-6 4,-9 2,-10-2,-9 1,-5 2,0 1,-1 2,-1 4,-1 4,2 7,1 8,4 10,8 6,5 4,4 1,4-5,2-2,4-5,3-2,8-3,3-3,7-5,6-1,-1-3,6-5,8-1,12-5,7-4,4-9,2-3,-4-7,-3-9,-3-10,-2-13,-5-8,-6-8,-5-2,-8 0,-5 2,-6 2,-3 3,-3 9,-1 9,1 5,-2 8,1 8,0 5,1 5,0 2,0 2,0 1,0-1,0 5,0 4,4 6,1 12,5 17,-1 15,-1 9,3 5,-2 7,3 2,4-1,1 2,4 4,2-1,-3-6,-1-10,-3-3,-5-6,0-5,-1-4,-4-1,-1-7,-3-3,-5-4,-3-3,-3-6,-6-1,-3-3,-8-5,-7-2,-6-4,-6 0,-6 2,-5-3,5 2,6-2,7-4,10-2,9-4,8-2,7 0,3-2</inkml:trace>
          <inkml:trace contextRef="#ctx0" brushRef="#br0" timeOffset="5625">4845 5601,'0'0,"0"0,0 0,0 0,0 0,0 0,0 4,-4 2,-7 7,-7 6,-7 9,-7 7,-6 10,-5 7,1 1,-2 1,4-1,4-1,4-5,3-6,6-10,8-11,6-9,5-2,2-1,3-4,4-2,2 4,3-1,5 4,0 1,1 1,6 5,4 2,6 4,5 5,5 7,0 6,-4 8,0 13,7 13,3 6,3 1,-1 1,1-11,-4-9,-2-10,-5-6,-4-7,-1-5,-2-9,-6-9,-9-7</inkml:trace>
        </inkml:traceGroup>
      </inkml:traceGroup>
    </inkml:traceGroup>
    <inkml:traceGroup>
      <inkml:annotationXML>
        <emma:emma xmlns:emma="http://www.w3.org/2003/04/emma" version="1.0">
          <emma:interpretation id="{6136A457-B798-4DAD-BAAB-8C4A85266233}" emma:medium="tactile" emma:mode="ink">
            <msink:context xmlns:msink="http://schemas.microsoft.com/ink/2010/main" type="paragraph" rotatedBoundingBox="19216,12742 23173,11871 23558,13616 19600,14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1703C9-03CF-47F8-AF12-4BB70F35053E}" emma:medium="tactile" emma:mode="ink">
              <msink:context xmlns:msink="http://schemas.microsoft.com/ink/2010/main" type="line" rotatedBoundingBox="19216,12742 23173,11871 23558,13616 19600,14487"/>
            </emma:interpretation>
          </emma:emma>
        </inkml:annotationXML>
        <inkml:traceGroup>
          <inkml:annotationXML>
            <emma:emma xmlns:emma="http://www.w3.org/2003/04/emma" version="1.0">
              <emma:interpretation id="{FE32F385-F087-4FB1-9CCB-983CE8756D2B}" emma:medium="tactile" emma:mode="ink">
                <msink:context xmlns:msink="http://schemas.microsoft.com/ink/2010/main" type="inkWord" rotatedBoundingBox="19216,12742 23173,11871 23558,13616 19600,14487"/>
              </emma:interpretation>
              <emma:one-of disjunction-type="recognition" id="oneOf2">
                <emma:interpretation id="interp10" emma:lang="en-US" emma:confidence="0">
                  <emma:literal>12N</emma:literal>
                </emma:interpretation>
                <emma:interpretation id="interp11" emma:lang="en-US" emma:confidence="0">
                  <emma:literal>NN</emma:literal>
                </emma:interpretation>
                <emma:interpretation id="interp12" emma:lang="en-US" emma:confidence="0">
                  <emma:literal>#2N</emma:literal>
                </emma:interpretation>
                <emma:interpretation id="interp13" emma:lang="en-US" emma:confidence="0">
                  <emma:literal>12¢</emma:literal>
                </emma:interpretation>
                <emma:interpretation id="interp14" emma:lang="en-US" emma:confidence="0">
                  <emma:literal>RUN</emma:literal>
                </emma:interpretation>
              </emma:one-of>
            </emma:emma>
          </inkml:annotationXML>
          <inkml:trace contextRef="#ctx0" brushRef="#br0" timeOffset="12483">6041 10216,'0'0,"0"0,0 0,0 0,0 0,4 4,2 10,3 18,1 27,-2 18,-1 16,-3 15,2 8,0 11,4 3,0-3,-2-11,-2-12,2-12,-1-9,-1-14,-2-12,0-10,-4-13,1-9,3-8,2-3,-1 0,-1-2,-2-3</inkml:trace>
          <inkml:trace contextRef="#ctx0" brushRef="#br0" timeOffset="13468">7066 10240,'0'0,"0"0,0 0,0 0,0 0,0 0,0 0,8-4,11-6,12-5,11-4,8-3,3 2,2 0,-1 4,-1 5,-2 4,-4 7,-3 8,-8 6,-7 6,-4 8,-2 15,-4 21,-7 17,-8 14,-14 17,-9 10,-6 5,-6-3,-7-1,-9-6,-5-9,-6-11,-2-14,2-16,1-17,7-11,13-13,11-7,11-6,7-6,6-4,3-2,1-2,0 1,1-6,2 0,10-5,11-3,12-5,10-2,3-2,7 3,1 0,2 4,1 0,1 4,12 3,4 3,2 3,-1 2,-5 0,-7 2,-12 0,-10 0,-10-1,-5 1,-10-1,-7 0,-7 0</inkml:trace>
          <inkml:trace contextRef="#ctx0" brushRef="#br0" timeOffset="14452">8776 11340,'0'0,"0"0,4 0,2 0,3 0,1 0,2 0,0 0,-3 0,2-4,-2-9,3-12,-2-18,3-17,-2-16,2-16,-1-8,1-5,-2 4,-2 6,-3 8,-3 8,0 7,-3 8,0 4,-1 6,5 4,1 5,-1 6,0 7,0 8,-3 8,0 7,0 5,-1 3,0 6,4 10,5 15,6 16,4 16,3 18,6 16,7 12,6 6,3-5,4-5,0-3,7-10,0-13,-4-11,-6-12,-7-17,-6-9,-5-11,-6-7,-3-7,-4-8,-1-2,-2-5,-3-5,-3-12,-2-14,-3-20,4-25,2-18,-1-8,-2-1,-1-2,5 1,3 5,5 4,0-1,2 6,-3 11,-3 8,0 15,-1 10,-2 15,-3 14,-3 12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095440"/>
            <a:ext cx="9966960" cy="4595146"/>
          </a:xfrm>
        </p:spPr>
        <p:txBody>
          <a:bodyPr/>
          <a:lstStyle/>
          <a:p>
            <a:r>
              <a:rPr lang="en-US" dirty="0"/>
              <a:t>Newton’s first law of motion and forces</a:t>
            </a:r>
          </a:p>
        </p:txBody>
      </p:sp>
    </p:spTree>
    <p:extLst>
      <p:ext uri="{BB962C8B-B14F-4D97-AF65-F5344CB8AC3E}">
        <p14:creationId xmlns:p14="http://schemas.microsoft.com/office/powerpoint/2010/main" val="172246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97315" y="3253154"/>
            <a:ext cx="2576147" cy="1503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/>
          <p:cNvSpPr/>
          <p:nvPr/>
        </p:nvSpPr>
        <p:spPr>
          <a:xfrm>
            <a:off x="7763608" y="3789485"/>
            <a:ext cx="1732084" cy="36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/>
          <p:cNvSpPr/>
          <p:nvPr/>
        </p:nvSpPr>
        <p:spPr>
          <a:xfrm rot="10800000">
            <a:off x="3112477" y="3903785"/>
            <a:ext cx="1547446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024526" y="2936484"/>
              <a:ext cx="1504800" cy="687744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7326" y="2929282"/>
                <a:ext cx="1519200" cy="702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8034862" y="2998116"/>
              <a:ext cx="363168" cy="634752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7663" y="2990915"/>
                <a:ext cx="377565" cy="649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8704174" y="3100644"/>
              <a:ext cx="396720" cy="556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96974" y="3093444"/>
                <a:ext cx="41112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96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8523" y="2409092"/>
            <a:ext cx="2426677" cy="1635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/>
          <p:cNvSpPr/>
          <p:nvPr/>
        </p:nvSpPr>
        <p:spPr>
          <a:xfrm rot="5400000">
            <a:off x="5303960" y="1277082"/>
            <a:ext cx="1441938" cy="45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 rot="10800000">
            <a:off x="5934808" y="4299438"/>
            <a:ext cx="386861" cy="1644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372014" y="1164996"/>
              <a:ext cx="2989728" cy="3975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4814" y="1157796"/>
                <a:ext cx="3004128" cy="39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79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First Law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object at rest will remain at rest and an object in motion will stay in motion at constant speed and in a straight line unless acted on by an unbalanced net force.  Or is the there is no net force the object will continue at constant velocity.</a:t>
            </a:r>
          </a:p>
          <a:p>
            <a:r>
              <a:rPr lang="en-US" sz="3200" dirty="0"/>
              <a:t>Also known as the Law of Inertia.</a:t>
            </a:r>
          </a:p>
        </p:txBody>
      </p:sp>
    </p:spTree>
    <p:extLst>
      <p:ext uri="{BB962C8B-B14F-4D97-AF65-F5344CB8AC3E}">
        <p14:creationId xmlns:p14="http://schemas.microsoft.com/office/powerpoint/2010/main" val="104738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4" y="1009779"/>
            <a:ext cx="6045576" cy="4836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/>
              <a:t>Inertia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2400" dirty="0"/>
              <a:t>The tendency to not change motion.</a:t>
            </a:r>
          </a:p>
          <a:p>
            <a:r>
              <a:rPr lang="en-US" sz="2400" dirty="0"/>
              <a:t>ONLY dependent upon the object’s mass (kg)</a:t>
            </a:r>
          </a:p>
          <a:p>
            <a:r>
              <a:rPr lang="en-US" sz="2400" dirty="0"/>
              <a:t>The higher the mass the higher the inertia or the higher the tendency to not change its motion.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174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Any push or pull.</a:t>
            </a:r>
          </a:p>
          <a:p>
            <a:r>
              <a:rPr lang="en-US" sz="3600" dirty="0"/>
              <a:t>Force is measured in Newtons.</a:t>
            </a:r>
          </a:p>
          <a:p>
            <a:r>
              <a:rPr lang="en-US" sz="3600" dirty="0"/>
              <a:t>Forces are vectors.</a:t>
            </a:r>
          </a:p>
          <a:p>
            <a:pPr lvl="1"/>
            <a:r>
              <a:rPr lang="en-US" sz="3600" dirty="0"/>
              <a:t>Forces can change an object’s speed, direction, or position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02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Force.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the Force…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64" y="609600"/>
            <a:ext cx="7888941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vs. Action from afar Forces.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Contact forces</a:t>
            </a:r>
          </a:p>
          <a:p>
            <a:pPr lvl="1"/>
            <a:r>
              <a:rPr lang="en-US" sz="2800" dirty="0"/>
              <a:t>Those types of forces that result when two interacting objects are perceived to be physically contacting each other.</a:t>
            </a:r>
          </a:p>
          <a:p>
            <a:r>
              <a:rPr lang="en-US" sz="2800" dirty="0"/>
              <a:t>Forces Include</a:t>
            </a:r>
          </a:p>
          <a:p>
            <a:pPr lvl="1"/>
            <a:r>
              <a:rPr lang="en-US" sz="2800" dirty="0"/>
              <a:t>Frictional forces</a:t>
            </a:r>
          </a:p>
          <a:p>
            <a:pPr lvl="1"/>
            <a:r>
              <a:rPr lang="en-US" sz="2800" dirty="0"/>
              <a:t>Tensional forces</a:t>
            </a:r>
          </a:p>
          <a:p>
            <a:pPr lvl="1"/>
            <a:r>
              <a:rPr lang="en-US" sz="2800" dirty="0"/>
              <a:t>Normal forces</a:t>
            </a:r>
          </a:p>
          <a:p>
            <a:pPr lvl="1"/>
            <a:r>
              <a:rPr lang="en-US" sz="2800" dirty="0"/>
              <a:t>Air Resistance</a:t>
            </a:r>
          </a:p>
          <a:p>
            <a:pPr lvl="1"/>
            <a:r>
              <a:rPr lang="en-US" sz="2800" dirty="0"/>
              <a:t>Applied Forces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1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From Afar Forces: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Those forces that result even when two interacting objects are not in physical contact with each other, yet can exert a push or a pull despite their physical separation.</a:t>
            </a:r>
          </a:p>
          <a:p>
            <a:r>
              <a:rPr lang="en-US" sz="3200" dirty="0"/>
              <a:t>Examples:</a:t>
            </a:r>
          </a:p>
          <a:p>
            <a:pPr lvl="1"/>
            <a:r>
              <a:rPr lang="en-US" sz="3200" dirty="0"/>
              <a:t>Gravitational force</a:t>
            </a:r>
          </a:p>
          <a:p>
            <a:pPr lvl="1"/>
            <a:r>
              <a:rPr lang="en-US" sz="3200" dirty="0"/>
              <a:t>Electrical force</a:t>
            </a:r>
          </a:p>
          <a:p>
            <a:pPr lvl="1"/>
            <a:r>
              <a:rPr lang="en-US" sz="3200" dirty="0"/>
              <a:t>Magnetic force</a:t>
            </a:r>
          </a:p>
        </p:txBody>
      </p:sp>
    </p:spTree>
    <p:extLst>
      <p:ext uri="{BB962C8B-B14F-4D97-AF65-F5344CB8AC3E}">
        <p14:creationId xmlns:p14="http://schemas.microsoft.com/office/powerpoint/2010/main" val="9036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Force: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force of a surface acting on an object.</a:t>
            </a:r>
          </a:p>
          <a:p>
            <a:r>
              <a:rPr lang="en-US" dirty="0"/>
              <a:t>Always perpendicular to the plane of contact</a:t>
            </a:r>
          </a:p>
          <a:p>
            <a:r>
              <a:rPr lang="en-US" dirty="0"/>
              <a:t>Directly related to gravity.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62" y="1000125"/>
            <a:ext cx="4673006" cy="48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01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Force: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forces acting upon an object equal, thus causing no change in position, speed, or direction.</a:t>
            </a:r>
          </a:p>
          <a:p>
            <a:r>
              <a:rPr lang="en-US" dirty="0"/>
              <a:t>This is also known equilibrium. If forces are equal and opposite direction. </a:t>
            </a:r>
          </a:p>
          <a:p>
            <a:pPr lvl="1"/>
            <a:r>
              <a:rPr lang="en-US" dirty="0"/>
              <a:t>No acceleration</a:t>
            </a:r>
          </a:p>
          <a:p>
            <a:pPr lvl="1"/>
            <a:r>
              <a:rPr lang="en-US" dirty="0"/>
              <a:t>at constant velocity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820" y="3967416"/>
            <a:ext cx="5857230" cy="23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7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Anything that changes its state of motion is under the influence of unbalanced forces!</a:t>
            </a:r>
          </a:p>
          <a:p>
            <a:r>
              <a:rPr lang="en-US" sz="4000" dirty="0"/>
              <a:t>No continued force is needed to keep an object in motion under constant velocity.</a:t>
            </a:r>
          </a:p>
        </p:txBody>
      </p:sp>
    </p:spTree>
    <p:extLst>
      <p:ext uri="{BB962C8B-B14F-4D97-AF65-F5344CB8AC3E}">
        <p14:creationId xmlns:p14="http://schemas.microsoft.com/office/powerpoint/2010/main" val="407873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Force: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The RESULT of all of the forces acting on an object.  There can be many forces, but the </a:t>
                </a:r>
                <a:r>
                  <a:rPr lang="en-US" sz="3600"/>
                  <a:t>object only </a:t>
                </a:r>
                <a:r>
                  <a:rPr lang="en-US" sz="3600" dirty="0"/>
                  <a:t>reacts </a:t>
                </a:r>
                <a:r>
                  <a:rPr lang="en-US" sz="3600"/>
                  <a:t>really to </a:t>
                </a:r>
                <a:r>
                  <a:rPr lang="en-US" sz="3600" dirty="0"/>
                  <a:t>one force, net force.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subHide m:val="on"/>
                        <m:sup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5" t="-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4088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470</TotalTime>
  <Words>376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Cambria Math</vt:lpstr>
      <vt:lpstr>Corbel</vt:lpstr>
      <vt:lpstr>Basis</vt:lpstr>
      <vt:lpstr>Newton’s first law of motion and forces</vt:lpstr>
      <vt:lpstr>What is force?</vt:lpstr>
      <vt:lpstr>Different Types of Force.</vt:lpstr>
      <vt:lpstr>Contact vs. Action from afar Forces.</vt:lpstr>
      <vt:lpstr>Action From Afar Forces:</vt:lpstr>
      <vt:lpstr>Normal Force:</vt:lpstr>
      <vt:lpstr>Balanced Force:</vt:lpstr>
      <vt:lpstr>Unbalanced Forces</vt:lpstr>
      <vt:lpstr>Net Force:</vt:lpstr>
      <vt:lpstr>Examples:</vt:lpstr>
      <vt:lpstr>PowerPoint Presentation</vt:lpstr>
      <vt:lpstr>Newton’s First Law of Motion</vt:lpstr>
      <vt:lpstr>Inertia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first law of motion and forces</dc:title>
  <dc:creator>DeLacy Humbert</dc:creator>
  <cp:lastModifiedBy>Humbert, DeLacy</cp:lastModifiedBy>
  <cp:revision>9</cp:revision>
  <dcterms:created xsi:type="dcterms:W3CDTF">2017-01-18T19:30:51Z</dcterms:created>
  <dcterms:modified xsi:type="dcterms:W3CDTF">2018-09-21T16:45:51Z</dcterms:modified>
</cp:coreProperties>
</file>