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5"/>
  </p:notesMasterIdLst>
  <p:handoutMasterIdLst>
    <p:handoutMasterId r:id="rId16"/>
  </p:handoutMasterIdLst>
  <p:sldIdLst>
    <p:sldId id="263" r:id="rId3"/>
    <p:sldId id="264" r:id="rId4"/>
    <p:sldId id="265" r:id="rId5"/>
    <p:sldId id="266" r:id="rId6"/>
    <p:sldId id="267" r:id="rId7"/>
    <p:sldId id="272" r:id="rId8"/>
    <p:sldId id="273" r:id="rId9"/>
    <p:sldId id="274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suZL89Tcs" TargetMode="External"/><Relationship Id="rId2" Type="http://schemas.openxmlformats.org/officeDocument/2006/relationships/hyperlink" Target="https://www.youtube.com/watch?v=r_hFjFM91C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JpNbPFDwo" TargetMode="External"/><Relationship Id="rId2" Type="http://schemas.openxmlformats.org/officeDocument/2006/relationships/hyperlink" Target="https://www.youtube.com/watch?v=R9sMxEnbha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Basics</a:t>
            </a:r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prism (like a raindrop) can disperse white light into the visible light spectrum.</a:t>
            </a:r>
          </a:p>
          <a:p>
            <a:r>
              <a:rPr lang="en-US" dirty="0"/>
              <a:t>ROY G BIV</a:t>
            </a:r>
          </a:p>
          <a:p>
            <a:r>
              <a:rPr lang="en-US" dirty="0"/>
              <a:t>Each different color has a different wavelength.</a:t>
            </a:r>
          </a:p>
          <a:p>
            <a:r>
              <a:rPr lang="en-US" dirty="0"/>
              <a:t>As we know different wavelengths bend differently.  When passed through the </a:t>
            </a:r>
            <a:r>
              <a:rPr lang="en-US"/>
              <a:t>double </a:t>
            </a:r>
            <a:r>
              <a:rPr lang="en-US" smtClean="0"/>
              <a:t>refraction </a:t>
            </a:r>
            <a:r>
              <a:rPr lang="en-US" dirty="0"/>
              <a:t>of a prism we can see the colors.</a:t>
            </a:r>
          </a:p>
          <a:p>
            <a:r>
              <a:rPr lang="en-US" dirty="0"/>
              <a:t>The Science of Rainbows</a:t>
            </a:r>
          </a:p>
          <a:p>
            <a:pPr lvl="1"/>
            <a:r>
              <a:rPr lang="en-US" dirty="0">
                <a:hlinkClick r:id="rId2"/>
              </a:rPr>
              <a:t>Part 1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Part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Visible Light </a:t>
            </a:r>
          </a:p>
        </p:txBody>
      </p:sp>
    </p:spTree>
    <p:extLst>
      <p:ext uri="{BB962C8B-B14F-4D97-AF65-F5344CB8AC3E}">
        <p14:creationId xmlns:p14="http://schemas.microsoft.com/office/powerpoint/2010/main" val="28642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light as the lowest energy</a:t>
            </a:r>
          </a:p>
          <a:p>
            <a:r>
              <a:rPr lang="en-US" dirty="0"/>
              <a:t>Violet the highest of the colors</a:t>
            </a:r>
          </a:p>
          <a:p>
            <a:r>
              <a:rPr lang="en-US" dirty="0"/>
              <a:t>However, the visible light with the most energy is white light as it combines all of the colors.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the Visible Light Spectrum</a:t>
            </a:r>
          </a:p>
        </p:txBody>
      </p:sp>
    </p:spTree>
    <p:extLst>
      <p:ext uri="{BB962C8B-B14F-4D97-AF65-F5344CB8AC3E}">
        <p14:creationId xmlns:p14="http://schemas.microsoft.com/office/powerpoint/2010/main" val="39992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464" y="1190367"/>
            <a:ext cx="7924800" cy="56676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Electromagnetic Spectrum</a:t>
            </a:r>
          </a:p>
        </p:txBody>
      </p:sp>
    </p:spTree>
    <p:extLst>
      <p:ext uri="{BB962C8B-B14F-4D97-AF65-F5344CB8AC3E}">
        <p14:creationId xmlns:p14="http://schemas.microsoft.com/office/powerpoint/2010/main" val="32786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Light as a Wave</a:t>
            </a:r>
          </a:p>
          <a:p>
            <a:pPr lvl="1"/>
            <a:r>
              <a:rPr lang="en-US" dirty="0"/>
              <a:t>Light can be seen having properties of a wave</a:t>
            </a:r>
          </a:p>
          <a:p>
            <a:pPr lvl="2"/>
            <a:r>
              <a:rPr lang="en-US" dirty="0"/>
              <a:t>Destructive interference</a:t>
            </a:r>
          </a:p>
          <a:p>
            <a:pPr lvl="2"/>
            <a:r>
              <a:rPr lang="en-US" dirty="0"/>
              <a:t>Reflection</a:t>
            </a:r>
          </a:p>
          <a:p>
            <a:pPr lvl="2"/>
            <a:r>
              <a:rPr lang="en-US" dirty="0"/>
              <a:t>Refraction</a:t>
            </a:r>
          </a:p>
          <a:p>
            <a:pPr lvl="2"/>
            <a:r>
              <a:rPr lang="en-US" dirty="0"/>
              <a:t>Diffraction</a:t>
            </a:r>
          </a:p>
          <a:p>
            <a:pPr lvl="2"/>
            <a:r>
              <a:rPr lang="en-US" dirty="0"/>
              <a:t>Doppler effect</a:t>
            </a:r>
          </a:p>
          <a:p>
            <a:pPr marL="658368" lvl="2" indent="0">
              <a:buNone/>
            </a:pPr>
            <a:endParaRPr lang="en-US" dirty="0"/>
          </a:p>
          <a:p>
            <a:pPr lvl="2"/>
            <a:r>
              <a:rPr lang="en-US" dirty="0"/>
              <a:t>However…..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light?</a:t>
            </a:r>
          </a:p>
        </p:txBody>
      </p: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also behaves like a particle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can travel through a vacuum. </a:t>
            </a:r>
          </a:p>
          <a:p>
            <a:r>
              <a:rPr lang="en-US" dirty="0"/>
              <a:t>Waves can’t, as seen in the previous two units.</a:t>
            </a:r>
          </a:p>
          <a:p>
            <a:endParaRPr lang="en-US" dirty="0"/>
          </a:p>
          <a:p>
            <a:r>
              <a:rPr lang="en-US" dirty="0"/>
              <a:t>Light is emitted in “packets” called Photons.</a:t>
            </a:r>
          </a:p>
          <a:p>
            <a:r>
              <a:rPr lang="en-US" dirty="0"/>
              <a:t>Photons act as both waves and particles in wave-particle duality.</a:t>
            </a:r>
          </a:p>
        </p:txBody>
      </p:sp>
    </p:spTree>
    <p:extLst>
      <p:ext uri="{BB962C8B-B14F-4D97-AF65-F5344CB8AC3E}">
        <p14:creationId xmlns:p14="http://schemas.microsoft.com/office/powerpoint/2010/main" val="306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Light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is given the constant C.  You can see this in the famous equation of E=mC^2.</a:t>
            </a:r>
          </a:p>
          <a:p>
            <a:r>
              <a:rPr lang="en-US" dirty="0"/>
              <a:t>C=3 x 10^8 m/s</a:t>
            </a:r>
          </a:p>
          <a:p>
            <a:r>
              <a:rPr lang="en-US" dirty="0"/>
              <a:t>So far, we have found nothing that can travel faster than the speed of light.</a:t>
            </a:r>
          </a:p>
        </p:txBody>
      </p:sp>
    </p:spTree>
    <p:extLst>
      <p:ext uri="{BB962C8B-B14F-4D97-AF65-F5344CB8AC3E}">
        <p14:creationId xmlns:p14="http://schemas.microsoft.com/office/powerpoint/2010/main" val="8658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Photons are generated from electrons moving from higher orbitals to lower orbitals.</a:t>
            </a:r>
          </a:p>
          <a:p>
            <a:r>
              <a:rPr lang="en-US" dirty="0"/>
              <a:t>Each element has a different atomic make up.  This allows us to determine a star and/or planets chemical makeup through spectroscopy.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4702" y="1652337"/>
            <a:ext cx="5521838" cy="36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Spectroscopy is based upon the fact that ALL atoms and molecules absorb and emit light at certain wavelengths. </a:t>
            </a:r>
          </a:p>
          <a:p>
            <a:r>
              <a:rPr lang="en-US" dirty="0"/>
              <a:t>A spectrometer is an instrument that spreads out light and displays it for study.  Light enters a narrow slit and passes through a lens that creates a beam of parallel rays.</a:t>
            </a:r>
          </a:p>
          <a:p>
            <a:pPr lvl="1"/>
            <a:r>
              <a:rPr lang="en-US" dirty="0"/>
              <a:t>The rays travel through a prism, which bends the light.</a:t>
            </a:r>
          </a:p>
          <a:p>
            <a:pPr lvl="1"/>
            <a:r>
              <a:rPr lang="en-US" dirty="0"/>
              <a:t>A second lens focuses the light on an exit slit, which allows one color of light to pass through at a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Spectroscopy and </a:t>
            </a:r>
            <a:r>
              <a:rPr lang="en-US" dirty="0" smtClean="0"/>
              <a:t>Planck’s </a:t>
            </a:r>
            <a:r>
              <a:rPr lang="en-US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7731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8" y="446770"/>
            <a:ext cx="11059496" cy="60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(denoted as h) is the physical constant that is used to describe the sizes of quanta…what?</a:t>
            </a:r>
          </a:p>
          <a:p>
            <a:r>
              <a:rPr lang="en-US" dirty="0"/>
              <a:t>It was names after </a:t>
            </a:r>
            <a:r>
              <a:rPr lang="en-US" dirty="0">
                <a:hlinkClick r:id="rId2"/>
              </a:rPr>
              <a:t>Max Planck</a:t>
            </a:r>
            <a:r>
              <a:rPr lang="en-US" dirty="0"/>
              <a:t>.</a:t>
            </a:r>
          </a:p>
          <a:p>
            <a:r>
              <a:rPr lang="en-US" dirty="0"/>
              <a:t>It helped play a central role in quantum theory.</a:t>
            </a:r>
          </a:p>
          <a:p>
            <a:r>
              <a:rPr lang="en-US" dirty="0"/>
              <a:t>However, it can me used in measuring energy emitted by light photons.</a:t>
            </a:r>
          </a:p>
          <a:p>
            <a:pPr lvl="1"/>
            <a:r>
              <a:rPr lang="en-US" dirty="0"/>
              <a:t>E=</a:t>
            </a:r>
            <a:r>
              <a:rPr lang="en-US" dirty="0" err="1"/>
              <a:t>hf</a:t>
            </a:r>
            <a:endParaRPr lang="en-US" dirty="0"/>
          </a:p>
          <a:p>
            <a:pPr lvl="1"/>
            <a:r>
              <a:rPr lang="en-US" dirty="0"/>
              <a:t>E-energy</a:t>
            </a:r>
          </a:p>
          <a:p>
            <a:pPr lvl="1"/>
            <a:r>
              <a:rPr lang="en-US" dirty="0"/>
              <a:t>H-Planck’s Constant</a:t>
            </a:r>
          </a:p>
          <a:p>
            <a:pPr lvl="1"/>
            <a:r>
              <a:rPr lang="en-US" dirty="0"/>
              <a:t>f-frequency.</a:t>
            </a:r>
          </a:p>
          <a:p>
            <a:pPr lvl="1"/>
            <a:r>
              <a:rPr lang="en-US" dirty="0"/>
              <a:t>The value of Planck’s constant is 6.626068 x 10^(-34) </a:t>
            </a:r>
            <a:r>
              <a:rPr lang="en-US" dirty="0" smtClean="0"/>
              <a:t>Joule seconds.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Planck’s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289" y="1447800"/>
            <a:ext cx="7680960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Visible Light Spectrum</a:t>
            </a:r>
          </a:p>
        </p:txBody>
      </p:sp>
    </p:spTree>
    <p:extLst>
      <p:ext uri="{BB962C8B-B14F-4D97-AF65-F5344CB8AC3E}">
        <p14:creationId xmlns:p14="http://schemas.microsoft.com/office/powerpoint/2010/main" val="31892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081611-814B-4EEC-95CB-5163EF94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0</TotalTime>
  <Words>426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Verdana</vt:lpstr>
      <vt:lpstr>Wingdings 2</vt:lpstr>
      <vt:lpstr>Idea design template</vt:lpstr>
      <vt:lpstr>Light Basics</vt:lpstr>
      <vt:lpstr>What is light?</vt:lpstr>
      <vt:lpstr>Light also behaves like a particle</vt:lpstr>
      <vt:lpstr>Speed of Light</vt:lpstr>
      <vt:lpstr>Origin of Light</vt:lpstr>
      <vt:lpstr>Spectroscopy and Planck’s Constant</vt:lpstr>
      <vt:lpstr>PowerPoint Presentation</vt:lpstr>
      <vt:lpstr>Planck’s Constant</vt:lpstr>
      <vt:lpstr>The Visible Light Spectrum</vt:lpstr>
      <vt:lpstr>Visible Light </vt:lpstr>
      <vt:lpstr>Energy of the Visible Light Spectrum</vt:lpstr>
      <vt:lpstr>The Electromagnetic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2016-10-30T15:55:16Z</dcterms:created>
  <dcterms:modified xsi:type="dcterms:W3CDTF">2016-11-03T17:29:12Z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</Properties>
</file>