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science of motion</a:t>
            </a:r>
          </a:p>
        </p:txBody>
      </p:sp>
    </p:spTree>
    <p:extLst>
      <p:ext uri="{BB962C8B-B14F-4D97-AF65-F5344CB8AC3E}">
        <p14:creationId xmlns:p14="http://schemas.microsoft.com/office/powerpoint/2010/main" val="159317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A bike accelerates uniformly from rest to a speed of 7.10 m/s over a distance of 35.4 m. Determine the acceleration of the bike.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931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12758"/>
            <a:ext cx="9905998" cy="5045241"/>
          </a:xfrm>
        </p:spPr>
        <p:txBody>
          <a:bodyPr>
            <a:normAutofit/>
          </a:bodyPr>
          <a:lstStyle/>
          <a:p>
            <a:r>
              <a:rPr lang="en-US" dirty="0"/>
              <a:t>Given:</a:t>
            </a:r>
          </a:p>
          <a:p>
            <a:r>
              <a:rPr lang="en-US" dirty="0"/>
              <a:t>vi = 0 m/s</a:t>
            </a:r>
          </a:p>
          <a:p>
            <a:r>
              <a:rPr lang="en-US" dirty="0" err="1"/>
              <a:t>vf</a:t>
            </a:r>
            <a:r>
              <a:rPr lang="en-US" dirty="0"/>
              <a:t> = 7.10 m/s</a:t>
            </a:r>
          </a:p>
          <a:p>
            <a:r>
              <a:rPr lang="en-US" dirty="0"/>
              <a:t>d = 35.4 m</a:t>
            </a:r>
          </a:p>
          <a:p>
            <a:r>
              <a:rPr lang="en-US" dirty="0"/>
              <a:t>Find:</a:t>
            </a:r>
          </a:p>
          <a:p>
            <a:r>
              <a:rPr lang="en-US" dirty="0"/>
              <a:t>a = ??</a:t>
            </a:r>
          </a:p>
          <a:p>
            <a:r>
              <a:rPr lang="en-US" dirty="0"/>
              <a:t>vf2 = vi2 + 2*a*d </a:t>
            </a:r>
          </a:p>
          <a:p>
            <a:r>
              <a:rPr lang="en-US" dirty="0"/>
              <a:t>(7.10 m/s)2 = (0 m/s)2 + 2*(a)*(35.4 m)</a:t>
            </a:r>
          </a:p>
          <a:p>
            <a:r>
              <a:rPr lang="en-US" dirty="0"/>
              <a:t>50.4 m2/s2 = (0 m/s)2 + (70.8 m)*a</a:t>
            </a:r>
          </a:p>
          <a:p>
            <a:r>
              <a:rPr lang="en-US" dirty="0"/>
              <a:t>(50.4 m2/s2)/(70.8 m) = a</a:t>
            </a:r>
          </a:p>
          <a:p>
            <a:r>
              <a:rPr lang="en-US" dirty="0"/>
              <a:t>a = 0.712 m/s2</a:t>
            </a:r>
          </a:p>
        </p:txBody>
      </p:sp>
    </p:spTree>
    <p:extLst>
      <p:ext uri="{BB962C8B-B14F-4D97-AF65-F5344CB8AC3E}">
        <p14:creationId xmlns:p14="http://schemas.microsoft.com/office/powerpoint/2010/main" val="351503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with average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54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A baseball is popped straight up into the air and has a hang-time of 6.25 s. Determine the height to which the ball rises before it reaches its peak. (Hint: the time to rise to the peak is one-half the total hang-time.)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199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2295"/>
            <a:ext cx="9905998" cy="802105"/>
          </a:xfrm>
        </p:spPr>
        <p:txBody>
          <a:bodyPr/>
          <a:lstStyle/>
          <a:p>
            <a:r>
              <a:rPr lang="en-US" dirty="0"/>
              <a:t>Solution: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14400"/>
            <a:ext cx="9905998" cy="5943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Given:</a:t>
            </a:r>
          </a:p>
          <a:p>
            <a:r>
              <a:rPr lang="en-US" dirty="0"/>
              <a:t>a = -9.8 m/s2</a:t>
            </a:r>
          </a:p>
          <a:p>
            <a:r>
              <a:rPr lang="en-US" dirty="0" err="1"/>
              <a:t>vf</a:t>
            </a:r>
            <a:r>
              <a:rPr lang="en-US" dirty="0"/>
              <a:t> = 0 m/s</a:t>
            </a:r>
          </a:p>
          <a:p>
            <a:r>
              <a:rPr lang="en-US" dirty="0"/>
              <a:t>t = 3.13 s</a:t>
            </a:r>
          </a:p>
          <a:p>
            <a:r>
              <a:rPr lang="en-US" dirty="0"/>
              <a:t>Find:</a:t>
            </a:r>
          </a:p>
          <a:p>
            <a:r>
              <a:rPr lang="en-US" dirty="0"/>
              <a:t>d = ??</a:t>
            </a:r>
          </a:p>
          <a:p>
            <a:r>
              <a:rPr lang="en-US" dirty="0"/>
              <a:t>(NOTE: the time required to move to the peak of the trajectory is one-half the total hang time - 3.125 s.)</a:t>
            </a:r>
          </a:p>
          <a:p>
            <a:r>
              <a:rPr lang="en-US" dirty="0"/>
              <a:t>  </a:t>
            </a:r>
          </a:p>
          <a:p>
            <a:r>
              <a:rPr lang="en-US" dirty="0"/>
              <a:t>First use: </a:t>
            </a:r>
            <a:r>
              <a:rPr lang="en-US" dirty="0" err="1"/>
              <a:t>vf</a:t>
            </a:r>
            <a:r>
              <a:rPr lang="en-US" dirty="0"/>
              <a:t> = vi + a*t</a:t>
            </a:r>
          </a:p>
          <a:p>
            <a:r>
              <a:rPr lang="en-US" dirty="0"/>
              <a:t>0 m/s = vi + (-9.8 m/s2)*(3.13 s)</a:t>
            </a:r>
          </a:p>
          <a:p>
            <a:r>
              <a:rPr lang="en-US" dirty="0"/>
              <a:t>0 m/s = vi - 30.7 m/s</a:t>
            </a:r>
          </a:p>
          <a:p>
            <a:r>
              <a:rPr lang="en-US" dirty="0"/>
              <a:t>vi = 30.7 m/s  (30.674 m/s)</a:t>
            </a:r>
          </a:p>
          <a:p>
            <a:r>
              <a:rPr lang="en-US" dirty="0"/>
              <a:t>Now use: vf2 = vi2 + 2*a*d</a:t>
            </a:r>
          </a:p>
          <a:p>
            <a:r>
              <a:rPr lang="en-US" dirty="0"/>
              <a:t>(0 m/s)2 = (30.7 m/s)2 + 2*(-9.8 m/s2)*(d)</a:t>
            </a:r>
          </a:p>
          <a:p>
            <a:r>
              <a:rPr lang="en-US" dirty="0"/>
              <a:t>0 m2/s2 = (940 m2/s2) + (-19.6 m/s2)*d</a:t>
            </a:r>
          </a:p>
          <a:p>
            <a:r>
              <a:rPr lang="en-US" dirty="0"/>
              <a:t>-940 m2/s2 = (-19.6 m/s2)*d</a:t>
            </a:r>
          </a:p>
          <a:p>
            <a:r>
              <a:rPr lang="en-US" dirty="0"/>
              <a:t>(-940 m2/s2)/(-19.6 m/s2) = d</a:t>
            </a:r>
          </a:p>
          <a:p>
            <a:r>
              <a:rPr lang="en-US" dirty="0"/>
              <a:t>d = 48.0 m</a:t>
            </a:r>
          </a:p>
        </p:txBody>
      </p:sp>
    </p:spTree>
    <p:extLst>
      <p:ext uri="{BB962C8B-B14F-4D97-AF65-F5344CB8AC3E}">
        <p14:creationId xmlns:p14="http://schemas.microsoft.com/office/powerpoint/2010/main" val="38035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with constant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45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A car traveling at 22.4 m/s skids to a stop in 2.55 s. Determine the skidding distance of the car (assume uniform acceleration).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9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12758"/>
            <a:ext cx="9905998" cy="4876799"/>
          </a:xfrm>
        </p:spPr>
        <p:txBody>
          <a:bodyPr>
            <a:normAutofit/>
          </a:bodyPr>
          <a:lstStyle/>
          <a:p>
            <a:r>
              <a:rPr lang="en-US" dirty="0"/>
              <a:t>Given:</a:t>
            </a:r>
          </a:p>
          <a:p>
            <a:r>
              <a:rPr lang="en-US" dirty="0"/>
              <a:t>vi = 22.4 m/s</a:t>
            </a:r>
          </a:p>
          <a:p>
            <a:r>
              <a:rPr lang="en-US" dirty="0" err="1"/>
              <a:t>vf</a:t>
            </a:r>
            <a:r>
              <a:rPr lang="en-US" dirty="0"/>
              <a:t> = 0 m/s</a:t>
            </a:r>
          </a:p>
          <a:p>
            <a:r>
              <a:rPr lang="en-US" dirty="0"/>
              <a:t>t = 2.55 s</a:t>
            </a:r>
          </a:p>
          <a:p>
            <a:r>
              <a:rPr lang="en-US" dirty="0"/>
              <a:t>Find:</a:t>
            </a:r>
          </a:p>
          <a:p>
            <a:r>
              <a:rPr lang="en-US" dirty="0"/>
              <a:t>d = ??</a:t>
            </a:r>
          </a:p>
          <a:p>
            <a:r>
              <a:rPr lang="en-US" dirty="0"/>
              <a:t>d = (vi + </a:t>
            </a:r>
            <a:r>
              <a:rPr lang="en-US" dirty="0" err="1"/>
              <a:t>vf</a:t>
            </a:r>
            <a:r>
              <a:rPr lang="en-US" dirty="0"/>
              <a:t>)/2 *t </a:t>
            </a:r>
          </a:p>
          <a:p>
            <a:r>
              <a:rPr lang="en-US" dirty="0"/>
              <a:t>d = (22.4 m/s + 0 m/s)/2 *2.55 s</a:t>
            </a:r>
          </a:p>
          <a:p>
            <a:r>
              <a:rPr lang="en-US" dirty="0"/>
              <a:t>d = (11.2 m/s)*2.55 s</a:t>
            </a:r>
          </a:p>
          <a:p>
            <a:r>
              <a:rPr lang="en-US" dirty="0"/>
              <a:t>d = 28.6 m</a:t>
            </a:r>
          </a:p>
        </p:txBody>
      </p:sp>
    </p:spTree>
    <p:extLst>
      <p:ext uri="{BB962C8B-B14F-4D97-AF65-F5344CB8AC3E}">
        <p14:creationId xmlns:p14="http://schemas.microsoft.com/office/powerpoint/2010/main" val="18240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study of motion of objects</a:t>
            </a:r>
          </a:p>
        </p:txBody>
      </p:sp>
    </p:spTree>
    <p:extLst>
      <p:ext uri="{BB962C8B-B14F-4D97-AF65-F5344CB8AC3E}">
        <p14:creationId xmlns:p14="http://schemas.microsoft.com/office/powerpoint/2010/main" val="261246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science of describing the motion of objects using words, diagrams, numbers, graphs, and equations.</a:t>
            </a:r>
          </a:p>
          <a:p>
            <a:r>
              <a:rPr lang="en-US" sz="2400" dirty="0"/>
              <a:t>It is a branch of mechanics.</a:t>
            </a:r>
          </a:p>
          <a:p>
            <a:r>
              <a:rPr lang="en-US" sz="2400" dirty="0"/>
              <a:t>The goal is to develop sophisticated mental models that serve to describe the motion of real world objects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98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a kinematics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12758"/>
            <a:ext cx="9905998" cy="5045241"/>
          </a:xfrm>
        </p:spPr>
        <p:txBody>
          <a:bodyPr>
            <a:normAutofit/>
          </a:bodyPr>
          <a:lstStyle/>
          <a:p>
            <a:r>
              <a:rPr lang="en-US" dirty="0"/>
              <a:t>1. assign a coordinate system – Define which directions are positive and negative.</a:t>
            </a:r>
          </a:p>
          <a:p>
            <a:r>
              <a:rPr lang="en-US" dirty="0"/>
              <a:t>2. Write down your known variables and show unknowns with a question mark.</a:t>
            </a:r>
          </a:p>
          <a:p>
            <a:r>
              <a:rPr lang="en-US" dirty="0"/>
              <a:t>3. Write down the kinematics expression that will allow you to solve for one variable.  All the other in your expression should be known.  Rearrange if necessary.</a:t>
            </a:r>
          </a:p>
          <a:p>
            <a:r>
              <a:rPr lang="en-US" dirty="0"/>
              <a:t>4. Substitute numbers and units into your physical expression.</a:t>
            </a:r>
          </a:p>
          <a:p>
            <a:r>
              <a:rPr lang="en-US" dirty="0"/>
              <a:t>5. Solve the equation for your unknown and include the correct units.</a:t>
            </a:r>
          </a:p>
          <a:p>
            <a:r>
              <a:rPr lang="en-US" dirty="0"/>
              <a:t>6. Check your answer.</a:t>
            </a:r>
          </a:p>
          <a:p>
            <a:pPr lvl="1"/>
            <a:r>
              <a:rPr lang="en-US" dirty="0"/>
              <a:t>Does the magnitude of your answer make sense?</a:t>
            </a:r>
          </a:p>
          <a:p>
            <a:pPr lvl="1"/>
            <a:r>
              <a:rPr lang="en-US" dirty="0"/>
              <a:t>Do the units come out right?</a:t>
            </a:r>
          </a:p>
          <a:p>
            <a:pPr lvl="1"/>
            <a:r>
              <a:rPr lang="en-US" dirty="0"/>
              <a:t>Can you use another expression to check your answer?</a:t>
            </a:r>
          </a:p>
        </p:txBody>
      </p:sp>
    </p:spTree>
    <p:extLst>
      <p:ext uri="{BB962C8B-B14F-4D97-AF65-F5344CB8AC3E}">
        <p14:creationId xmlns:p14="http://schemas.microsoft.com/office/powerpoint/2010/main" val="297657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4!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1.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2.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+2⋅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3.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4.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19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with an initial nonzero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3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An airplane accelerates down a runway at 3.20 m/s</a:t>
            </a:r>
            <a:r>
              <a:rPr lang="en-US" sz="2800" baseline="30000" dirty="0">
                <a:effectLst/>
              </a:rPr>
              <a:t>2</a:t>
            </a:r>
            <a:r>
              <a:rPr lang="en-US" sz="2800" dirty="0">
                <a:effectLst/>
              </a:rPr>
              <a:t> for 32.8 s until is finally lifts off the ground. Determine the distance traveled before takeoff.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642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60885"/>
            <a:ext cx="9905998" cy="3930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Given:</a:t>
            </a:r>
          </a:p>
          <a:p>
            <a:r>
              <a:rPr lang="en-US" dirty="0"/>
              <a:t>a = +3.2 m/s2</a:t>
            </a:r>
          </a:p>
          <a:p>
            <a:r>
              <a:rPr lang="en-US" dirty="0"/>
              <a:t>t = 32.8 s</a:t>
            </a:r>
          </a:p>
          <a:p>
            <a:r>
              <a:rPr lang="en-US" dirty="0"/>
              <a:t>vi = 0 m/s</a:t>
            </a:r>
          </a:p>
          <a:p>
            <a:r>
              <a:rPr lang="en-US" dirty="0"/>
              <a:t>Find:</a:t>
            </a:r>
          </a:p>
          <a:p>
            <a:r>
              <a:rPr lang="en-US" dirty="0"/>
              <a:t>d = ??</a:t>
            </a:r>
          </a:p>
          <a:p>
            <a:r>
              <a:rPr lang="en-US" dirty="0"/>
              <a:t>d = vi*t + 0.5*a*t2 </a:t>
            </a:r>
          </a:p>
          <a:p>
            <a:r>
              <a:rPr lang="en-US" dirty="0"/>
              <a:t>d = (0 m/s)*(32.8 s)+ 0.5*(3.20 m/s2)*(32.8 s)2</a:t>
            </a:r>
          </a:p>
          <a:p>
            <a:r>
              <a:rPr lang="en-US" dirty="0"/>
              <a:t>d = 1720 m</a:t>
            </a:r>
          </a:p>
        </p:txBody>
      </p:sp>
    </p:spTree>
    <p:extLst>
      <p:ext uri="{BB962C8B-B14F-4D97-AF65-F5344CB8AC3E}">
        <p14:creationId xmlns:p14="http://schemas.microsoft.com/office/powerpoint/2010/main" val="21882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with constant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+2⋅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445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68</TotalTime>
  <Words>692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Century Gothic</vt:lpstr>
      <vt:lpstr>Mesh</vt:lpstr>
      <vt:lpstr>Kinematics</vt:lpstr>
      <vt:lpstr>Mechanics</vt:lpstr>
      <vt:lpstr>kinematics</vt:lpstr>
      <vt:lpstr>How to solve a kinematics problem</vt:lpstr>
      <vt:lpstr>The big 4!</vt:lpstr>
      <vt:lpstr>Motion with an initial nonzero velocity</vt:lpstr>
      <vt:lpstr>example</vt:lpstr>
      <vt:lpstr>Solution:</vt:lpstr>
      <vt:lpstr>Velocity with constant acceleration</vt:lpstr>
      <vt:lpstr>Example</vt:lpstr>
      <vt:lpstr>Solution:</vt:lpstr>
      <vt:lpstr>Velocity with average acceleration</vt:lpstr>
      <vt:lpstr>Example:</vt:lpstr>
      <vt:lpstr>Solution:</vt:lpstr>
      <vt:lpstr>Position with constant acceleration</vt:lpstr>
      <vt:lpstr>Example:</vt:lpstr>
      <vt:lpstr>Solution: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Kinematics</dc:title>
  <dc:creator>DeLacy Humbert</dc:creator>
  <cp:lastModifiedBy>DeLacy Humbert</cp:lastModifiedBy>
  <cp:revision>7</cp:revision>
  <dcterms:created xsi:type="dcterms:W3CDTF">2016-12-15T19:48:02Z</dcterms:created>
  <dcterms:modified xsi:type="dcterms:W3CDTF">2017-01-02T17:06:42Z</dcterms:modified>
</cp:coreProperties>
</file>