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4OnBYrbCj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6" y="3033710"/>
            <a:ext cx="8361229" cy="2098226"/>
          </a:xfrm>
        </p:spPr>
        <p:txBody>
          <a:bodyPr/>
          <a:lstStyle/>
          <a:p>
            <a:r>
              <a:rPr lang="en-US" dirty="0"/>
              <a:t>How air temperature affects the speed of sound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5131936"/>
            <a:ext cx="6831673" cy="1086237"/>
          </a:xfrm>
        </p:spPr>
        <p:txBody>
          <a:bodyPr/>
          <a:lstStyle/>
          <a:p>
            <a:r>
              <a:rPr lang="en-US" dirty="0"/>
              <a:t>And a little Doppler effect</a:t>
            </a:r>
          </a:p>
        </p:txBody>
      </p:sp>
    </p:spTree>
    <p:extLst>
      <p:ext uri="{BB962C8B-B14F-4D97-AF65-F5344CB8AC3E}">
        <p14:creationId xmlns:p14="http://schemas.microsoft.com/office/powerpoint/2010/main" val="30173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on Doppler Effect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49954" y="2286000"/>
            <a:ext cx="464449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4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air temp. affect the speed of sound?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Heat is a form of kinetic energy.</a:t>
            </a:r>
          </a:p>
          <a:p>
            <a:r>
              <a:rPr lang="en-US" sz="3200" dirty="0"/>
              <a:t>Molecules at higher temperatures have more energy, thus, they can vibrate faster.</a:t>
            </a:r>
          </a:p>
          <a:p>
            <a:r>
              <a:rPr lang="en-US" sz="3200" dirty="0"/>
              <a:t>Since the molecules can vibrate faster, sound waves can travel more quickly.</a:t>
            </a:r>
          </a:p>
        </p:txBody>
      </p:sp>
    </p:spTree>
    <p:extLst>
      <p:ext uri="{BB962C8B-B14F-4D97-AF65-F5344CB8AC3E}">
        <p14:creationId xmlns:p14="http://schemas.microsoft.com/office/powerpoint/2010/main" val="173691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 to calculate speed of sound in air with different temperatures.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V=331 m/s + 0.6m/s/C * T</a:t>
            </a:r>
          </a:p>
          <a:p>
            <a:r>
              <a:rPr lang="en-US" sz="3200" dirty="0"/>
              <a:t>Where T is the temperature of the air in Celsius.</a:t>
            </a:r>
          </a:p>
          <a:p>
            <a:r>
              <a:rPr lang="en-US" sz="3200" dirty="0"/>
              <a:t>Note: this does not take into account humidity and air pressure.</a:t>
            </a:r>
          </a:p>
        </p:txBody>
      </p:sp>
    </p:spTree>
    <p:extLst>
      <p:ext uri="{BB962C8B-B14F-4D97-AF65-F5344CB8AC3E}">
        <p14:creationId xmlns:p14="http://schemas.microsoft.com/office/powerpoint/2010/main" val="3275395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</TotalTime>
  <Words>107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How air temperature affects the speed of sound</vt:lpstr>
      <vt:lpstr>Video on Doppler Effect</vt:lpstr>
      <vt:lpstr>Why does air temp. affect the speed of sound?</vt:lpstr>
      <vt:lpstr>Equation to calculate speed of sound in air with different temperatures.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air temperature affects the speed of sound</dc:title>
  <dc:creator>DeLacy Humbert</dc:creator>
  <cp:lastModifiedBy>DeLacy Humbert</cp:lastModifiedBy>
  <cp:revision>1</cp:revision>
  <dcterms:created xsi:type="dcterms:W3CDTF">2016-10-09T22:16:02Z</dcterms:created>
  <dcterms:modified xsi:type="dcterms:W3CDTF">2016-10-09T22:23:06Z</dcterms:modified>
</cp:coreProperties>
</file>