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sldIdLst>
    <p:sldId id="262" r:id="rId3"/>
    <p:sldId id="269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83">
          <p15:clr>
            <a:srgbClr val="A4A3A4"/>
          </p15:clr>
        </p15:guide>
        <p15:guide id="3" orient="horz" pos="3242">
          <p15:clr>
            <a:srgbClr val="A4A3A4"/>
          </p15:clr>
        </p15:guide>
        <p15:guide id="4" pos="2304">
          <p15:clr>
            <a:srgbClr val="A4A3A4"/>
          </p15:clr>
        </p15:guide>
        <p15:guide id="5" pos="3456">
          <p15:clr>
            <a:srgbClr val="A4A3A4"/>
          </p15:clr>
        </p15:guide>
        <p15:guide id="6" pos="4608">
          <p15:clr>
            <a:srgbClr val="A4A3A4"/>
          </p15:clr>
        </p15:guide>
        <p15:guide id="7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CCD04"/>
    <a:srgbClr val="FCD220"/>
    <a:srgbClr val="FFCC66"/>
    <a:srgbClr val="FFCC00"/>
    <a:srgbClr val="FFFF99"/>
    <a:srgbClr val="000000"/>
    <a:srgbClr val="803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62662" autoAdjust="0"/>
  </p:normalViewPr>
  <p:slideViewPr>
    <p:cSldViewPr showGuides="1">
      <p:cViewPr varScale="1">
        <p:scale>
          <a:sx n="87" d="100"/>
          <a:sy n="87" d="100"/>
        </p:scale>
        <p:origin x="1358" y="62"/>
      </p:cViewPr>
      <p:guideLst>
        <p:guide orient="horz" pos="2160"/>
        <p:guide orient="horz" pos="1083"/>
        <p:guide orient="horz" pos="3242"/>
        <p:guide pos="2304"/>
        <p:guide pos="3456"/>
        <p:guide pos="4608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552AE-03C4-43DC-B28D-CE0DE5491724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D292-E39F-429F-BD41-C043C28D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9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1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0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1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4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4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5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0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92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DC079-5E51-472C-A303-3C3D58C1E1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A8B85-7677-4249-82DE-F583663A5E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6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Waves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91200" y="2362200"/>
            <a:ext cx="2590800" cy="2847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8681" y="1524000"/>
            <a:ext cx="46177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-Longest wavelength of the electromagnetic spectrum</a:t>
            </a:r>
          </a:p>
          <a:p>
            <a:r>
              <a:rPr lang="en-US" sz="2400" dirty="0"/>
              <a:t>-Can easily pass through air and many solids.</a:t>
            </a:r>
          </a:p>
          <a:p>
            <a:r>
              <a:rPr lang="en-US" sz="2400" dirty="0"/>
              <a:t>-Ionosphere reflects radio 	waves. We use this to bounce radio waves around the Earth.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It is used for transmitting radio and television programs across long distances.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- There are no known </a:t>
            </a:r>
            <a:r>
              <a:rPr lang="en-US" sz="2400" dirty="0" err="1"/>
              <a:t>harzards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043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Electromagnetic Spectrum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50" y="2043906"/>
            <a:ext cx="51435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5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cm to 1 inch long wavelength</a:t>
            </a:r>
          </a:p>
          <a:p>
            <a:r>
              <a:rPr lang="en-US" dirty="0"/>
              <a:t>Can pass through air, and can pass through earth’s atmosphere.</a:t>
            </a:r>
          </a:p>
          <a:p>
            <a:r>
              <a:rPr lang="en-US" dirty="0"/>
              <a:t>Used for cooking food, sending signals to and from satellites, mobile phones (sends signals between phones and antennas).</a:t>
            </a:r>
          </a:p>
          <a:p>
            <a:r>
              <a:rPr lang="en-US" dirty="0"/>
              <a:t>Hazards; can cause heating of body tissues.</a:t>
            </a:r>
          </a:p>
        </p:txBody>
      </p:sp>
    </p:spTree>
    <p:extLst>
      <p:ext uri="{BB962C8B-B14F-4D97-AF65-F5344CB8AC3E}">
        <p14:creationId xmlns:p14="http://schemas.microsoft.com/office/powerpoint/2010/main" val="259482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Infrared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easily penetrate air, but are stopped by most solids.  However, the can penetrate glass (sun’s heat through a car windshield)</a:t>
            </a:r>
          </a:p>
          <a:p>
            <a:r>
              <a:rPr lang="en-US" dirty="0"/>
              <a:t>Used for: night vision, security systems, and remote controls.</a:t>
            </a:r>
          </a:p>
          <a:p>
            <a:r>
              <a:rPr lang="en-US" dirty="0"/>
              <a:t>Hazards: absorbed by skin, which then heats up.  Too much infra-red radiation could give you skin burns.</a:t>
            </a:r>
          </a:p>
        </p:txBody>
      </p:sp>
    </p:spTree>
    <p:extLst>
      <p:ext uri="{BB962C8B-B14F-4D97-AF65-F5344CB8AC3E}">
        <p14:creationId xmlns:p14="http://schemas.microsoft.com/office/powerpoint/2010/main" val="104284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Visible Light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Wavelength from 0.0004mm to 0.0007mm.</a:t>
            </a:r>
          </a:p>
          <a:p>
            <a:r>
              <a:rPr lang="en-US" dirty="0"/>
              <a:t>What blocks visible light?</a:t>
            </a:r>
          </a:p>
          <a:p>
            <a:r>
              <a:rPr lang="en-US" dirty="0"/>
              <a:t>What can it be used for?</a:t>
            </a:r>
          </a:p>
          <a:p>
            <a:r>
              <a:rPr lang="en-US" dirty="0"/>
              <a:t>No known hazards.</a:t>
            </a:r>
          </a:p>
        </p:txBody>
      </p:sp>
    </p:spTree>
    <p:extLst>
      <p:ext uri="{BB962C8B-B14F-4D97-AF65-F5344CB8AC3E}">
        <p14:creationId xmlns:p14="http://schemas.microsoft.com/office/powerpoint/2010/main" val="317009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Ultraviolet 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Wavelength = 0.00001mm to 0.0004mm</a:t>
            </a:r>
          </a:p>
          <a:p>
            <a:r>
              <a:rPr lang="en-US" dirty="0"/>
              <a:t>UV cannot pass through most solid materials.</a:t>
            </a:r>
          </a:p>
          <a:p>
            <a:pPr lvl="1"/>
            <a:r>
              <a:rPr lang="en-US" dirty="0"/>
              <a:t>Can easily pass through air, except the ozone layer.  Some UV makes it but the ozone blocks the majority.</a:t>
            </a:r>
          </a:p>
          <a:p>
            <a:r>
              <a:rPr lang="en-US" dirty="0"/>
              <a:t>Used in:</a:t>
            </a:r>
          </a:p>
          <a:p>
            <a:pPr lvl="1"/>
            <a:r>
              <a:rPr lang="en-US" dirty="0"/>
              <a:t>Tanning Beds</a:t>
            </a:r>
          </a:p>
          <a:p>
            <a:pPr lvl="1"/>
            <a:r>
              <a:rPr lang="en-US" dirty="0"/>
              <a:t>Detecting forged bank notes</a:t>
            </a:r>
          </a:p>
          <a:p>
            <a:pPr lvl="1"/>
            <a:r>
              <a:rPr lang="en-US" dirty="0"/>
              <a:t>Security Coding.</a:t>
            </a:r>
          </a:p>
          <a:p>
            <a:r>
              <a:rPr lang="en-US" dirty="0"/>
              <a:t>Hazards:  It is quite dangerous.  Skin will burn due to prolonged exposure.  Too much can lead to cancer. Eye damage can also occur due to much UV radiation.</a:t>
            </a:r>
          </a:p>
        </p:txBody>
      </p:sp>
    </p:spTree>
    <p:extLst>
      <p:ext uri="{BB962C8B-B14F-4D97-AF65-F5344CB8AC3E}">
        <p14:creationId xmlns:p14="http://schemas.microsoft.com/office/powerpoint/2010/main" val="26793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X-Rays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Wavelength = very short.  They are a type of ionizing radiation.  Which means radiation that can actually change the stuff that objects are made of.</a:t>
            </a:r>
          </a:p>
          <a:p>
            <a:r>
              <a:rPr lang="en-US" dirty="0"/>
              <a:t>X-Rays pass through air, low density solids (body tissue).  They are partially stopped by bone and thin metal.</a:t>
            </a:r>
          </a:p>
          <a:p>
            <a:r>
              <a:rPr lang="en-US" dirty="0"/>
              <a:t>Uses:  X-ray machines.</a:t>
            </a:r>
          </a:p>
          <a:p>
            <a:r>
              <a:rPr lang="en-US" dirty="0"/>
              <a:t>Hazards: Too much exposure can damage the cells in your body, and may result in later cancer.</a:t>
            </a:r>
          </a:p>
        </p:txBody>
      </p:sp>
    </p:spTree>
    <p:extLst>
      <p:ext uri="{BB962C8B-B14F-4D97-AF65-F5344CB8AC3E}">
        <p14:creationId xmlns:p14="http://schemas.microsoft.com/office/powerpoint/2010/main" val="416877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Wavelength: Shortest wavelength of all EM waves.  Also have the highest energy.  Not many things emit gamma radiation, but some radioactive materials do.  Some extreme space objects do as well, like a supernova.</a:t>
            </a:r>
          </a:p>
          <a:p>
            <a:r>
              <a:rPr lang="en-US" dirty="0"/>
              <a:t>Most penetrating of all EM radiation.  It can pass straight through your body.</a:t>
            </a:r>
          </a:p>
          <a:p>
            <a:r>
              <a:rPr lang="en-US" dirty="0"/>
              <a:t>Uses:</a:t>
            </a:r>
          </a:p>
          <a:p>
            <a:pPr lvl="1"/>
            <a:r>
              <a:rPr lang="en-US" dirty="0"/>
              <a:t>Sterilizing food and medical equipment.</a:t>
            </a:r>
          </a:p>
          <a:p>
            <a:pPr lvl="1"/>
            <a:r>
              <a:rPr lang="en-US" dirty="0"/>
              <a:t>Treatment of cancers. Cancer cells can be killed by gamma rays. However, gamma rays also kill healthy cells, so treatment has to be carefully designed to target cancer cells only.</a:t>
            </a:r>
          </a:p>
          <a:p>
            <a:r>
              <a:rPr lang="en-US" dirty="0"/>
              <a:t>Hazards:  Reasonably safe in low doses, as they pass straight through your body without being absorbed much.  However, high exposure can kill living cells.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420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30-Light_Bulb_Quote_v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263E2C-3DC4-4763-85AB-551102B3BF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Light bulb presentation slide with quote and video</Template>
  <TotalTime>0</TotalTime>
  <Words>450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Garamond</vt:lpstr>
      <vt:lpstr>30-Light_Bulb_Quote_v7</vt:lpstr>
      <vt:lpstr>Radio Waves</vt:lpstr>
      <vt:lpstr>Electromagnetic Spectrum</vt:lpstr>
      <vt:lpstr>Microwaves</vt:lpstr>
      <vt:lpstr>Infrared Waves</vt:lpstr>
      <vt:lpstr>Visible Light Waves</vt:lpstr>
      <vt:lpstr>Ultraviolet Waves</vt:lpstr>
      <vt:lpstr>X-Rays</vt:lpstr>
      <vt:lpstr>Gamma Rays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2016-11-28T17:28:19Z</dcterms:created>
  <dcterms:modified xsi:type="dcterms:W3CDTF">2016-12-02T15:59:17Z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TC027414219991</vt:lpwstr>
  </property>
</Properties>
</file>