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67" y="9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D200B3F0-A9BC-48CE-8EB6-ECE965069900}" type="datetimeFigureOut">
              <a:rPr lang="en-US" dirty="0"/>
              <a:pPr/>
              <a:t>4/14/2017</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r>
              <a:rPr lang="en-US" dirty="0"/>
              <a:t>
              </a:t>
            </a:r>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DF9FFFF-3106-4DDB-AA62-0C80862170D6}" type="datetimeFigureOut">
              <a:rPr lang="en-US" dirty="0"/>
              <a:t>4/14/2017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DA38B7-AE95-4DC8-9A51-7A71F545B098}" type="datetimeFigureOut">
              <a:rPr lang="en-US" dirty="0"/>
              <a:t>4/14/2017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6F1EC2B-8188-4AC2-9F0D-8D09C51D505A}" type="datetimeFigureOut">
              <a:rPr lang="en-US" dirty="0"/>
              <a:t>4/14/2017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2B75E-944F-430B-BE5F-C69FA8823C04}" type="datetimeFigureOut">
              <a:rPr lang="en-US" dirty="0"/>
              <a:t>4/14/2017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9AE0DC7-7F53-471C-A711-B3DA6F2535F3}" type="datetimeFigureOut">
              <a:rPr lang="en-US" dirty="0"/>
              <a:t>4/14/2017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3C1F4C9D-4618-451D-80C1-6A376BB42AB4}" type="datetimeFigureOut">
              <a:rPr lang="en-US" dirty="0"/>
              <a:t>4/14/2017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4D2318-CE40-42F6-962A-4C6D6CF697DB}" type="datetimeFigureOut">
              <a:rPr lang="en-US" dirty="0"/>
              <a:t>4/14/2017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C476AC1-EB7F-4BEF-90D9-5764B50DAF8A}" type="datetimeFigureOut">
              <a:rPr lang="en-US" dirty="0"/>
              <a:t>4/14/2017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20712A-F861-4AB0-A754-4F5A2033CD4B}" type="datetimeFigureOut">
              <a:rPr lang="en-US" dirty="0"/>
              <a:t>4/14/2017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24507B7-F2DC-4B2C-B14D-58A9766807A2}" type="datetimeFigureOut">
              <a:rPr lang="en-US" dirty="0"/>
              <a:t>4/14/2017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4A483D-5CB4-4842-8F2F-05D5276ACF63}" type="datetimeFigureOut">
              <a:rPr lang="en-US" dirty="0"/>
              <a:t>4/14/2017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1CE32E-9DC0-47C8-A657-48F5C3E4A10B}" type="datetimeFigureOut">
              <a:rPr lang="en-US" dirty="0"/>
              <a:t>4/14/2017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DF5C0D-8C3A-4771-A43D-83937FC700D4}" type="datetimeFigureOut">
              <a:rPr lang="en-US" dirty="0"/>
              <a:t>4/14/2017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3D2D6-FCC2-425A-A4A7-8058E8C01CB1}" type="datetimeFigureOut">
              <a:rPr lang="en-US" dirty="0"/>
              <a:t>4/14/2017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8CF2683-E6E7-4CC3-9EEE-7854DD4F3545}" type="datetimeFigureOut">
              <a:rPr lang="en-US" dirty="0"/>
              <a:t>4/14/2017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E120F81-B39D-4CBB-8BF3-5D6E395D0F72}" type="datetimeFigureOut">
              <a:rPr lang="en-US" dirty="0"/>
              <a:t>4/14/2017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64B320A-89BA-47B2-A525-92E8D10B06E4}" type="datetimeFigureOut">
              <a:rPr lang="en-US" dirty="0"/>
              <a:t>4/14/2017</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Electric Potential</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78319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Potential Energy</a:t>
            </a:r>
          </a:p>
        </p:txBody>
      </p:sp>
      <p:sp>
        <p:nvSpPr>
          <p:cNvPr id="3" name="Content Placeholder 2"/>
          <p:cNvSpPr>
            <a:spLocks noGrp="1"/>
          </p:cNvSpPr>
          <p:nvPr>
            <p:ph idx="1"/>
          </p:nvPr>
        </p:nvSpPr>
        <p:spPr/>
        <p:txBody>
          <a:bodyPr/>
          <a:lstStyle/>
          <a:p>
            <a:r>
              <a:rPr lang="en-US" dirty="0"/>
              <a:t>Dependency:</a:t>
            </a:r>
          </a:p>
          <a:p>
            <a:r>
              <a:rPr lang="en-US" dirty="0"/>
              <a:t>1) Electric Charge – a property of the object experiencing the electric field.</a:t>
            </a:r>
          </a:p>
          <a:p>
            <a:r>
              <a:rPr lang="en-US" dirty="0"/>
              <a:t>2) Distance from the source – the location within the electric field.</a:t>
            </a:r>
          </a:p>
          <a:p>
            <a:endParaRPr lang="en-US" dirty="0"/>
          </a:p>
          <a:p>
            <a:r>
              <a:rPr lang="en-US" dirty="0"/>
              <a:t>An object with twice the charge will experience twice the potential energy when placed at the same location. Yet the electric potential will remain the same for both objects.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54021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Equation:</a:t>
            </a:r>
          </a:p>
        </p:txBody>
      </p:sp>
      <p:sp>
        <p:nvSpPr>
          <p:cNvPr id="3" name="Content Placeholder 2"/>
          <p:cNvSpPr>
            <a:spLocks noGrp="1"/>
          </p:cNvSpPr>
          <p:nvPr>
            <p:ph idx="1"/>
          </p:nvPr>
        </p:nvSpPr>
        <p:spPr/>
        <p:txBody>
          <a:bodyPr/>
          <a:lstStyle/>
          <a:p>
            <a:r>
              <a:rPr lang="en-US" dirty="0"/>
              <a:t>Electric Potential = PE/Q</a:t>
            </a:r>
          </a:p>
          <a:p>
            <a:r>
              <a:rPr lang="en-US" dirty="0"/>
              <a:t>The potential energy per charge.</a:t>
            </a:r>
          </a:p>
          <a:p>
            <a:endParaRPr lang="en-US" dirty="0"/>
          </a:p>
        </p:txBody>
      </p:sp>
    </p:spTree>
    <p:extLst>
      <p:ext uri="{BB962C8B-B14F-4D97-AF65-F5344CB8AC3E}">
        <p14:creationId xmlns:p14="http://schemas.microsoft.com/office/powerpoint/2010/main" val="2027997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Potential in Circuits</a:t>
            </a:r>
          </a:p>
        </p:txBody>
      </p:sp>
      <p:sp>
        <p:nvSpPr>
          <p:cNvPr id="3" name="Content Placeholder 2"/>
          <p:cNvSpPr>
            <a:spLocks noGrp="1"/>
          </p:cNvSpPr>
          <p:nvPr>
            <p:ph idx="1"/>
          </p:nvPr>
        </p:nvSpPr>
        <p:spPr/>
        <p:txBody>
          <a:bodyPr/>
          <a:lstStyle/>
          <a:p>
            <a:r>
              <a:rPr lang="en-US" dirty="0"/>
              <a:t>High potential terminal = + terminal</a:t>
            </a:r>
          </a:p>
          <a:p>
            <a:r>
              <a:rPr lang="en-US" dirty="0"/>
              <a:t>Low potential terminal = - terminal</a:t>
            </a:r>
          </a:p>
          <a:p>
            <a:r>
              <a:rPr lang="en-US" dirty="0"/>
              <a:t>Charge moving through wires will encounter changes in electric potential in the circuit.</a:t>
            </a:r>
          </a:p>
          <a:p>
            <a:r>
              <a:rPr lang="en-US" dirty="0"/>
              <a:t>There is an electric field established between the two terminals.</a:t>
            </a:r>
          </a:p>
          <a:p>
            <a:r>
              <a:rPr lang="en-US" dirty="0"/>
              <a:t>The movement of a positive test charge through the cells from the negative terminal to the positive terminal would require work.  This would increase the potential energy of every Coulomb of charge that moves along the path.</a:t>
            </a:r>
          </a:p>
        </p:txBody>
      </p:sp>
    </p:spTree>
    <p:extLst>
      <p:ext uri="{BB962C8B-B14F-4D97-AF65-F5344CB8AC3E}">
        <p14:creationId xmlns:p14="http://schemas.microsoft.com/office/powerpoint/2010/main" val="2309167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Electric Potential in a Circuit Continued</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82238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5448</TotalTime>
  <Words>168</Words>
  <Application>Microsoft Office PowerPoint</Application>
  <PresentationFormat>Widescreen</PresentationFormat>
  <Paragraphs>37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Electric Potential</vt:lpstr>
      <vt:lpstr>Electric Potential Energy</vt:lpstr>
      <vt:lpstr>The Equation:</vt:lpstr>
      <vt:lpstr>Electric Potential in Circuits</vt:lpstr>
      <vt:lpstr>Electric Potential in a Circuit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Electric Potential</dc:title>
  <dc:creator>DeLacy Humbert</dc:creator>
  <cp:lastModifiedBy>DeLacy Humbert</cp:lastModifiedBy>
  <cp:revision>4</cp:revision>
  <dcterms:created xsi:type="dcterms:W3CDTF">2017-04-14T16:43:59Z</dcterms:created>
  <dcterms:modified xsi:type="dcterms:W3CDTF">2017-04-18T11:32:18Z</dcterms:modified>
</cp:coreProperties>
</file>