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0"/>
  </p:notesMasterIdLst>
  <p:handoutMasterIdLst>
    <p:handoutMasterId r:id="rId11"/>
  </p:handoutMasterIdLst>
  <p:sldIdLst>
    <p:sldId id="269" r:id="rId3"/>
    <p:sldId id="270" r:id="rId4"/>
    <p:sldId id="271" r:id="rId5"/>
    <p:sldId id="272" r:id="rId6"/>
    <p:sldId id="273" r:id="rId7"/>
    <p:sldId id="274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F4E22-E98E-4F6B-977F-447F402EDE8D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C7F4F-41CA-4B09-9309-82952A673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43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2AA3D-838A-4524-93AE-BB6F4B6FC72A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45297-9661-4111-AC4D-7C1869DF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44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122DBBA-1787-4CE6-B7BF-1BA9AA2D12C8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2FB8604-3E91-4806-A5CC-428F0C480F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994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525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927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277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233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1709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020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0559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32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434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2DBBA-1787-4CE6-B7BF-1BA9AA2D12C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556230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JvfI4ELm1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 Light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Color</a:t>
            </a:r>
          </a:p>
        </p:txBody>
      </p:sp>
    </p:spTree>
    <p:extLst>
      <p:ext uri="{BB962C8B-B14F-4D97-AF65-F5344CB8AC3E}">
        <p14:creationId xmlns:p14="http://schemas.microsoft.com/office/powerpoint/2010/main" val="204252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Visual perception categorized by human properties.</a:t>
            </a:r>
          </a:p>
          <a:p>
            <a:pPr lvl="0"/>
            <a:r>
              <a:rPr lang="en-US" dirty="0"/>
              <a:t>If you walk into a dark room (completely dark) do you see any color?</a:t>
            </a:r>
          </a:p>
          <a:p>
            <a:pPr lvl="1"/>
            <a:r>
              <a:rPr lang="en-US" dirty="0"/>
              <a:t>NO!</a:t>
            </a:r>
          </a:p>
          <a:p>
            <a:r>
              <a:rPr lang="en-US" dirty="0"/>
              <a:t>Color is derived from the visual spectrum of light.</a:t>
            </a:r>
          </a:p>
          <a:p>
            <a:pPr lvl="1"/>
            <a:r>
              <a:rPr lang="en-US" dirty="0"/>
              <a:t>Red, Orange, Yellow, Green, Blue, Indigo, Violet</a:t>
            </a:r>
          </a:p>
          <a:p>
            <a:pPr lvl="1"/>
            <a:r>
              <a:rPr lang="en-US" dirty="0"/>
              <a:t>This is the smallest band of the electromagnetic spectrum.</a:t>
            </a:r>
          </a:p>
          <a:p>
            <a:pPr lvl="1"/>
            <a:r>
              <a:rPr lang="en-US" dirty="0"/>
              <a:t>Different wavelengths are perceived as different colors.</a:t>
            </a:r>
          </a:p>
          <a:p>
            <a:pPr lvl="1"/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Color?</a:t>
            </a:r>
          </a:p>
        </p:txBody>
      </p:sp>
    </p:spTree>
    <p:extLst>
      <p:ext uri="{BB962C8B-B14F-4D97-AF65-F5344CB8AC3E}">
        <p14:creationId xmlns:p14="http://schemas.microsoft.com/office/powerpoint/2010/main" val="30342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Visual Spectrum of the Electromagnetic Spectrum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932" y="1825625"/>
            <a:ext cx="7444135" cy="4351338"/>
          </a:xfrm>
        </p:spPr>
      </p:pic>
    </p:spTree>
    <p:extLst>
      <p:ext uri="{BB962C8B-B14F-4D97-AF65-F5344CB8AC3E}">
        <p14:creationId xmlns:p14="http://schemas.microsoft.com/office/powerpoint/2010/main" val="252401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58194"/>
            <a:ext cx="5181600" cy="3886200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There are two different color models</a:t>
            </a:r>
          </a:p>
          <a:p>
            <a:r>
              <a:rPr lang="en-US" dirty="0"/>
              <a:t>Light Color Primaries</a:t>
            </a:r>
          </a:p>
          <a:p>
            <a:r>
              <a:rPr lang="en-US" dirty="0"/>
              <a:t>Additive Light color</a:t>
            </a:r>
          </a:p>
          <a:p>
            <a:r>
              <a:rPr lang="en-US" dirty="0"/>
              <a:t>These colors can be combined to make all other colors.</a:t>
            </a:r>
          </a:p>
          <a:p>
            <a:r>
              <a:rPr lang="en-US" dirty="0"/>
              <a:t>Used by computers and televisions (light sources)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Color</a:t>
            </a:r>
          </a:p>
        </p:txBody>
      </p:sp>
    </p:spTree>
    <p:extLst>
      <p:ext uri="{BB962C8B-B14F-4D97-AF65-F5344CB8AC3E}">
        <p14:creationId xmlns:p14="http://schemas.microsoft.com/office/powerpoint/2010/main" val="28620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Color is transmitted through transparent media</a:t>
            </a:r>
          </a:p>
          <a:p>
            <a:r>
              <a:rPr lang="en-US" sz="3200" dirty="0"/>
              <a:t>All colors added together = white.</a:t>
            </a:r>
          </a:p>
          <a:p>
            <a:r>
              <a:rPr lang="en-US" sz="3200" dirty="0"/>
              <a:t>The absence of light = true black</a:t>
            </a:r>
          </a:p>
          <a:p>
            <a:r>
              <a:rPr lang="en-US" sz="3200" dirty="0"/>
              <a:t>When Red, Blue, Green primaries are mixed evenly they create the secondary colors of the pigment colors, the next model.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Additive (Light) Color</a:t>
            </a:r>
          </a:p>
        </p:txBody>
      </p:sp>
    </p:spTree>
    <p:extLst>
      <p:ext uri="{BB962C8B-B14F-4D97-AF65-F5344CB8AC3E}">
        <p14:creationId xmlns:p14="http://schemas.microsoft.com/office/powerpoint/2010/main" val="53834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331" y="1825625"/>
            <a:ext cx="4351338" cy="4351338"/>
          </a:xfr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Used when producing colors from reflected light, like a color printer.</a:t>
            </a:r>
          </a:p>
          <a:p>
            <a:r>
              <a:rPr lang="en-US" dirty="0"/>
              <a:t>Pigments are chemicals that absorb selective wavelengths, they prevent certain wavelengths of light from being transmitted or reflected.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Pigment (subtractive) Model</a:t>
            </a:r>
          </a:p>
        </p:txBody>
      </p:sp>
    </p:spTree>
    <p:extLst>
      <p:ext uri="{BB962C8B-B14F-4D97-AF65-F5344CB8AC3E}">
        <p14:creationId xmlns:p14="http://schemas.microsoft.com/office/powerpoint/2010/main" val="418618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are ultimately derived from the primary colors.</a:t>
            </a:r>
          </a:p>
          <a:p>
            <a:r>
              <a:rPr lang="en-US" dirty="0"/>
              <a:t>The may reason we have this separate model is that all printable colors are derived from the cyan, magenta, and yellow.</a:t>
            </a:r>
          </a:p>
          <a:p>
            <a:r>
              <a:rPr lang="en-US" dirty="0"/>
              <a:t>Color is absorbed by and reflected off the media</a:t>
            </a:r>
          </a:p>
          <a:p>
            <a:r>
              <a:rPr lang="en-US" dirty="0"/>
              <a:t>All colors added together = black</a:t>
            </a:r>
          </a:p>
          <a:p>
            <a:r>
              <a:rPr lang="en-US" dirty="0"/>
              <a:t>To achieve true black, pure black has to be added, this makes the more recognizable title of CMYK, used in printing </a:t>
            </a:r>
          </a:p>
          <a:p>
            <a:r>
              <a:rPr lang="en-US" dirty="0">
                <a:hlinkClick r:id="rId2"/>
              </a:rPr>
              <a:t>(K = black)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Subtractive (Pigment) Model</a:t>
            </a:r>
          </a:p>
        </p:txBody>
      </p:sp>
    </p:spTree>
    <p:extLst>
      <p:ext uri="{BB962C8B-B14F-4D97-AF65-F5344CB8AC3E}">
        <p14:creationId xmlns:p14="http://schemas.microsoft.com/office/powerpoint/2010/main" val="34224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Island design templat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sland design template" id="{5EAFA74D-B2BE-4F03-B7C5-F6CDD88F48ED}" vid="{61CAF660-B0A6-40C5-8246-BD03FA61C7CF}"/>
    </a:ext>
  </a:extLst>
</a:theme>
</file>

<file path=ppt/theme/theme2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957CA36-13AE-4B4A-9E0A-E5DBD709B1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Island design slides</Template>
  <TotalTime>0</TotalTime>
  <Words>283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Island design template</vt:lpstr>
      <vt:lpstr>Color</vt:lpstr>
      <vt:lpstr>What is Color?</vt:lpstr>
      <vt:lpstr>Visual Spectrum of the Electromagnetic Spectrum</vt:lpstr>
      <vt:lpstr>Primary Color</vt:lpstr>
      <vt:lpstr>Additive (Light) Color</vt:lpstr>
      <vt:lpstr>Pigment (subtractive) Model</vt:lpstr>
      <vt:lpstr>Subtractive (Pigment)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2016-10-31T18:27:24Z</dcterms:created>
  <dcterms:modified xsi:type="dcterms:W3CDTF">2016-11-04T15:35:53Z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TC034605269991</vt:lpwstr>
  </property>
</Properties>
</file>