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hows.howstuffworks.com/now/cyborg-plant-video.ht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3/1/2017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I begin to understand projectile motion.</a:t>
            </a:r>
          </a:p>
          <a:p>
            <a:pPr lvl="1"/>
            <a:r>
              <a:rPr lang="en-US" sz="3200" dirty="0"/>
              <a:t>I can analyze bad physics in a movie.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Movie (remember to note bad physics)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88792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025" y="2303585"/>
            <a:ext cx="9612971" cy="3056067"/>
          </a:xfrm>
        </p:spPr>
        <p:txBody>
          <a:bodyPr>
            <a:normAutofit/>
          </a:bodyPr>
          <a:lstStyle/>
          <a:p>
            <a:r>
              <a:rPr lang="en-US" sz="3600" dirty="0"/>
              <a:t>Question 7 on the packet handed out. Projectile motion and 2-d</a:t>
            </a:r>
          </a:p>
        </p:txBody>
      </p:sp>
    </p:spTree>
    <p:extLst>
      <p:ext uri="{BB962C8B-B14F-4D97-AF65-F5344CB8AC3E}">
        <p14:creationId xmlns:p14="http://schemas.microsoft.com/office/powerpoint/2010/main" val="300631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Paper on Movie due 3/9/17</a:t>
            </a:r>
          </a:p>
          <a:p>
            <a:pPr lvl="1"/>
            <a:r>
              <a:rPr lang="en-US" sz="3600" dirty="0"/>
              <a:t>This paper is your test grade for this unit.  Test grades are out of 100.  Put some effort into it, think about it, support your work.  I don’t expect you to be 100% correct but I do expect you to support your work.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31" name="Rectangle 30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61" y="1525665"/>
            <a:ext cx="6517065" cy="348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Current Event: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Cyborg Plants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	- used to harness energy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	- root cyborgs used to understand environment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</a:pPr>
            <a:r>
              <a:rPr lang="en-US" dirty="0"/>
              <a:t>	- Could be used as sensors for farmer in crop production.</a:t>
            </a:r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65</TotalTime>
  <Words>116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Objectives:</vt:lpstr>
      <vt:lpstr>Question:</vt:lpstr>
      <vt:lpstr>ANNOUNCEMENTS: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Humbert, DeLacy</cp:lastModifiedBy>
  <cp:revision>10</cp:revision>
  <dcterms:created xsi:type="dcterms:W3CDTF">2017-01-30T15:26:12Z</dcterms:created>
  <dcterms:modified xsi:type="dcterms:W3CDTF">2017-03-01T16:29:18Z</dcterms:modified>
</cp:coreProperties>
</file>