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5" y="4264760"/>
            <a:ext cx="6831673" cy="1086237"/>
          </a:xfrm>
        </p:spPr>
        <p:txBody>
          <a:bodyPr>
            <a:normAutofit/>
          </a:bodyPr>
          <a:lstStyle/>
          <a:p>
            <a:r>
              <a:rPr lang="en-US" sz="2800" dirty="0"/>
              <a:t>Dynamics: Forces and motion in 1D and 2D</a:t>
            </a:r>
          </a:p>
          <a:p>
            <a:r>
              <a:rPr lang="en-US" sz="2800" dirty="0"/>
              <a:t>2/28/2017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887" y="1224695"/>
            <a:ext cx="4391025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10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Objective:</a:t>
            </a:r>
          </a:p>
          <a:p>
            <a:pPr lvl="1"/>
            <a:r>
              <a:rPr lang="en-US" sz="3200" dirty="0"/>
              <a:t>I begin to understand projectile motion.</a:t>
            </a:r>
          </a:p>
          <a:p>
            <a:pPr lvl="1"/>
            <a:r>
              <a:rPr lang="en-US" sz="3200" dirty="0"/>
              <a:t>I can analyze bad physics in a movie.</a:t>
            </a:r>
          </a:p>
          <a:p>
            <a:r>
              <a:rPr lang="en-US" sz="3200" dirty="0"/>
              <a:t>Tasks:</a:t>
            </a:r>
          </a:p>
          <a:p>
            <a:pPr lvl="1"/>
            <a:r>
              <a:rPr lang="en-US" sz="3200" dirty="0"/>
              <a:t>Movie (remember to note bad physics)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690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887925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5025" y="2303585"/>
            <a:ext cx="9612971" cy="3056067"/>
          </a:xfrm>
        </p:spPr>
        <p:txBody>
          <a:bodyPr>
            <a:normAutofit/>
          </a:bodyPr>
          <a:lstStyle/>
          <a:p>
            <a:r>
              <a:rPr lang="en-US" sz="3600" dirty="0"/>
              <a:t>Question 4,5, and 6 on the packet handed out. Projectile motion and 2-d</a:t>
            </a:r>
          </a:p>
        </p:txBody>
      </p:sp>
    </p:spTree>
    <p:extLst>
      <p:ext uri="{BB962C8B-B14F-4D97-AF65-F5344CB8AC3E}">
        <p14:creationId xmlns:p14="http://schemas.microsoft.com/office/powerpoint/2010/main" val="3006318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Science Bowl practice today.</a:t>
            </a:r>
          </a:p>
          <a:p>
            <a:r>
              <a:rPr lang="en-US" sz="3600" dirty="0"/>
              <a:t>Paper on Movie due 3/9/17</a:t>
            </a:r>
          </a:p>
        </p:txBody>
      </p:sp>
    </p:spTree>
    <p:extLst>
      <p:ext uri="{BB962C8B-B14F-4D97-AF65-F5344CB8AC3E}">
        <p14:creationId xmlns:p14="http://schemas.microsoft.com/office/powerpoint/2010/main" val="189150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effectLst/>
        </p:spPr>
      </p:sp>
      <p:sp>
        <p:nvSpPr>
          <p:cNvPr id="23" name="Rectangle 22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0667" y="685800"/>
            <a:ext cx="3656419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9000"/>
              </a:lnSpc>
            </a:pPr>
            <a:r>
              <a:rPr lang="en-US" sz="4400"/>
              <a:t>Current Event: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60667" y="2286000"/>
            <a:ext cx="3656419" cy="3581400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r>
              <a:rPr lang="en-US" sz="3200" dirty="0"/>
              <a:t>Dragon Blood could be the answer to anti-biotic resistance bacteria.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r>
              <a:rPr lang="en-US" sz="3200" dirty="0" err="1"/>
              <a:t>Komodo</a:t>
            </a:r>
            <a:r>
              <a:rPr lang="en-US" sz="3200" dirty="0"/>
              <a:t> Dragon blood has been found to contain proteins that are able to kill some of the worst infections on Earth.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r>
              <a:rPr lang="en-US" sz="3200" dirty="0"/>
              <a:t>The researchers hope to develop their findings into products that could help wipe clean the slate </a:t>
            </a:r>
            <a:r>
              <a:rPr lang="en-US" sz="3200"/>
              <a:t>of anti-biotics.</a:t>
            </a:r>
            <a:endParaRPr lang="en-US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928" y="946151"/>
            <a:ext cx="6219825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23174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55</TotalTime>
  <Words>124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PowerPoint Presentation</vt:lpstr>
      <vt:lpstr>Objectives:</vt:lpstr>
      <vt:lpstr>Question:</vt:lpstr>
      <vt:lpstr>ANNOUNCEMENTS:</vt:lpstr>
      <vt:lpstr>Current Event: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DeLacy Humbert</dc:creator>
  <cp:lastModifiedBy>Humbert, DeLacy</cp:lastModifiedBy>
  <cp:revision>8</cp:revision>
  <dcterms:created xsi:type="dcterms:W3CDTF">2017-01-30T15:26:12Z</dcterms:created>
  <dcterms:modified xsi:type="dcterms:W3CDTF">2017-02-28T15:50:21Z</dcterms:modified>
</cp:coreProperties>
</file>