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86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2/27/2017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2/27/2017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2/27/2017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2/27/2017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2/27/2017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2/27/2017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2/27/2017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2/27/2017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2/27/2017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youtube.com/watch?v=hC9aSP9x0xE" TargetMode="Externa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5" y="4264760"/>
            <a:ext cx="6831673" cy="1086237"/>
          </a:xfrm>
        </p:spPr>
        <p:txBody>
          <a:bodyPr>
            <a:normAutofit/>
          </a:bodyPr>
          <a:lstStyle/>
          <a:p>
            <a:r>
              <a:rPr lang="en-US" sz="2800" dirty="0"/>
              <a:t>Dynamics: Forces and motion in 1D and 2D</a:t>
            </a:r>
          </a:p>
          <a:p>
            <a:r>
              <a:rPr lang="en-US" sz="2800" dirty="0"/>
              <a:t>2/27/2017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71887" y="1224695"/>
            <a:ext cx="4391025" cy="3019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11074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Objectives: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Objective:</a:t>
            </a:r>
          </a:p>
          <a:p>
            <a:pPr lvl="1"/>
            <a:r>
              <a:rPr lang="en-US" sz="3200" dirty="0"/>
              <a:t>I begin to understand projectile motion.</a:t>
            </a:r>
          </a:p>
          <a:p>
            <a:pPr lvl="1"/>
            <a:r>
              <a:rPr lang="en-US" sz="3200" dirty="0"/>
              <a:t>I can analyze bad physics in a movie.</a:t>
            </a:r>
          </a:p>
          <a:p>
            <a:r>
              <a:rPr lang="en-US" sz="3200" dirty="0"/>
              <a:t>Tasks:</a:t>
            </a:r>
          </a:p>
          <a:p>
            <a:pPr lvl="1"/>
            <a:r>
              <a:rPr lang="en-US" sz="3200" dirty="0"/>
              <a:t>Quick notes on projectile motion.</a:t>
            </a:r>
          </a:p>
          <a:p>
            <a:pPr lvl="1"/>
            <a:r>
              <a:rPr lang="en-US" sz="3200" dirty="0"/>
              <a:t>Begin Movie (remember to note bad physics)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96906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887925"/>
          </a:xfrm>
        </p:spPr>
        <p:txBody>
          <a:bodyPr>
            <a:normAutofit fontScale="90000"/>
          </a:bodyPr>
          <a:lstStyle/>
          <a:p>
            <a:r>
              <a:rPr lang="en-US" dirty="0"/>
              <a:t>Question: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765025" y="2303585"/>
            <a:ext cx="9612971" cy="3056067"/>
          </a:xfrm>
        </p:spPr>
        <p:txBody>
          <a:bodyPr>
            <a:normAutofit/>
          </a:bodyPr>
          <a:lstStyle/>
          <a:p>
            <a:r>
              <a:rPr lang="en-US" sz="3600"/>
              <a:t>Question 1, 2, and 3 </a:t>
            </a:r>
            <a:r>
              <a:rPr lang="en-US" sz="3600" dirty="0"/>
              <a:t>on the packet handed out. Projectile motion and 2-d</a:t>
            </a:r>
          </a:p>
        </p:txBody>
      </p:sp>
    </p:spTree>
    <p:extLst>
      <p:ext uri="{BB962C8B-B14F-4D97-AF65-F5344CB8AC3E}">
        <p14:creationId xmlns:p14="http://schemas.microsoft.com/office/powerpoint/2010/main" val="30063184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ANNOUNCEMENTS: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Grand Tour at Lunch today.</a:t>
            </a:r>
          </a:p>
          <a:p>
            <a:r>
              <a:rPr lang="en-US" sz="3600" dirty="0"/>
              <a:t>Paper on Movie due 3/9/17</a:t>
            </a:r>
          </a:p>
        </p:txBody>
      </p:sp>
    </p:spTree>
    <p:extLst>
      <p:ext uri="{BB962C8B-B14F-4D97-AF65-F5344CB8AC3E}">
        <p14:creationId xmlns:p14="http://schemas.microsoft.com/office/powerpoint/2010/main" val="18915080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effectLst/>
        </p:spPr>
      </p:sp>
      <p:sp>
        <p:nvSpPr>
          <p:cNvPr id="23" name="Rectangle 22" title="Side bar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Rectangle 24" title="Side bar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6" name="Content Placeholder 5">
            <a:hlinkClick r:id="rId2"/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023561" y="955421"/>
            <a:ext cx="6517065" cy="462711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60667" y="685800"/>
            <a:ext cx="3656419" cy="1485900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89000"/>
              </a:lnSpc>
            </a:pPr>
            <a:r>
              <a:rPr lang="en-US" sz="4400"/>
              <a:t>Current Event: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860667" y="2286000"/>
            <a:ext cx="3656419" cy="3581400"/>
          </a:xfrm>
        </p:spPr>
        <p:txBody>
          <a:bodyPr vert="horz" lIns="91440" tIns="45720" rIns="91440" bIns="45720" rtlCol="0">
            <a:normAutofit/>
          </a:bodyPr>
          <a:lstStyle/>
          <a:p>
            <a:pPr marL="384048" indent="-384048">
              <a:lnSpc>
                <a:spcPct val="94000"/>
              </a:lnSpc>
              <a:spcAft>
                <a:spcPts val="200"/>
              </a:spcAft>
            </a:pPr>
            <a:r>
              <a:rPr lang="en-US" sz="3200" dirty="0"/>
              <a:t>Ball-rolling bees!</a:t>
            </a:r>
          </a:p>
        </p:txBody>
      </p:sp>
    </p:spTree>
    <p:extLst>
      <p:ext uri="{BB962C8B-B14F-4D97-AF65-F5344CB8AC3E}">
        <p14:creationId xmlns:p14="http://schemas.microsoft.com/office/powerpoint/2010/main" val="1644231740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4A2318"/>
      </a:dk2>
      <a:lt2>
        <a:srgbClr val="EDECEB"/>
      </a:lt2>
      <a:accent1>
        <a:srgbClr val="F3C82E"/>
      </a:accent1>
      <a:accent2>
        <a:srgbClr val="A26176"/>
      </a:accent2>
      <a:accent3>
        <a:srgbClr val="74A94E"/>
      </a:accent3>
      <a:accent4>
        <a:srgbClr val="188E8D"/>
      </a:accent4>
      <a:accent5>
        <a:srgbClr val="EE913A"/>
      </a:accent5>
      <a:accent6>
        <a:srgbClr val="DF5D4A"/>
      </a:accent6>
      <a:hlink>
        <a:srgbClr val="188E8D"/>
      </a:hlink>
      <a:folHlink>
        <a:srgbClr val="A26176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D7AA1D6E-F3E9-4763-A3BC-84DF2E02F60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43</TotalTime>
  <Words>85</Words>
  <Application>Microsoft Office PowerPoint</Application>
  <PresentationFormat>Widescreen</PresentationFormat>
  <Paragraphs>16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Franklin Gothic Book</vt:lpstr>
      <vt:lpstr>Crop</vt:lpstr>
      <vt:lpstr>PowerPoint Presentation</vt:lpstr>
      <vt:lpstr>Objectives:</vt:lpstr>
      <vt:lpstr>Question:</vt:lpstr>
      <vt:lpstr>ANNOUNCEMENTS:</vt:lpstr>
      <vt:lpstr>Current Event: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DeLacy Humbert</dc:creator>
  <cp:lastModifiedBy>DeLacy Humbert</cp:lastModifiedBy>
  <cp:revision>6</cp:revision>
  <dcterms:created xsi:type="dcterms:W3CDTF">2017-01-30T15:26:12Z</dcterms:created>
  <dcterms:modified xsi:type="dcterms:W3CDTF">2017-02-27T16:34:25Z</dcterms:modified>
</cp:coreProperties>
</file>