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5"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8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2/21/2017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2/21/2017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2/21/2017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2/21/2017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2/21/2017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2679905" y="4264760"/>
            <a:ext cx="6831673" cy="1086237"/>
          </a:xfrm>
        </p:spPr>
        <p:txBody>
          <a:bodyPr>
            <a:normAutofit/>
          </a:bodyPr>
          <a:lstStyle/>
          <a:p>
            <a:r>
              <a:rPr lang="en-US" sz="2800" dirty="0"/>
              <a:t>Dynamics: Forces and motion in 1D and 2D</a:t>
            </a:r>
          </a:p>
          <a:p>
            <a:r>
              <a:rPr lang="en-US" sz="2800" dirty="0"/>
              <a:t>2/21/2017</a:t>
            </a:r>
          </a:p>
        </p:txBody>
      </p:sp>
      <p:pic>
        <p:nvPicPr>
          <p:cNvPr id="4" name="Picture 3"/>
          <p:cNvPicPr>
            <a:picLocks noChangeAspect="1"/>
          </p:cNvPicPr>
          <p:nvPr/>
        </p:nvPicPr>
        <p:blipFill>
          <a:blip r:embed="rId2"/>
          <a:stretch>
            <a:fillRect/>
          </a:stretch>
        </p:blipFill>
        <p:spPr>
          <a:xfrm>
            <a:off x="3671887" y="1224695"/>
            <a:ext cx="4391025" cy="3019425"/>
          </a:xfrm>
          <a:prstGeom prst="rect">
            <a:avLst/>
          </a:prstGeom>
        </p:spPr>
      </p:pic>
    </p:spTree>
    <p:extLst>
      <p:ext uri="{BB962C8B-B14F-4D97-AF65-F5344CB8AC3E}">
        <p14:creationId xmlns:p14="http://schemas.microsoft.com/office/powerpoint/2010/main" val="277110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sz="3200" dirty="0"/>
              <a:t>Objective:</a:t>
            </a:r>
          </a:p>
          <a:p>
            <a:pPr lvl="1"/>
            <a:r>
              <a:rPr lang="en-US" sz="3200" dirty="0"/>
              <a:t>I understand the relationship between mass and acceleration in a modified </a:t>
            </a:r>
            <a:r>
              <a:rPr lang="en-US" sz="3200" dirty="0" err="1"/>
              <a:t>atwood</a:t>
            </a:r>
            <a:r>
              <a:rPr lang="en-US" sz="3200" dirty="0"/>
              <a:t> machine.</a:t>
            </a:r>
          </a:p>
          <a:p>
            <a:r>
              <a:rPr lang="en-US" sz="3200" dirty="0"/>
              <a:t>Tasks:</a:t>
            </a:r>
          </a:p>
          <a:p>
            <a:pPr lvl="1"/>
            <a:r>
              <a:rPr lang="en-US" sz="3200" dirty="0"/>
              <a:t>Lab</a:t>
            </a:r>
          </a:p>
        </p:txBody>
      </p:sp>
    </p:spTree>
    <p:extLst>
      <p:ext uri="{BB962C8B-B14F-4D97-AF65-F5344CB8AC3E}">
        <p14:creationId xmlns:p14="http://schemas.microsoft.com/office/powerpoint/2010/main" val="71969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ANNOUNCEMENTS:</a:t>
            </a:r>
          </a:p>
        </p:txBody>
      </p:sp>
      <p:sp>
        <p:nvSpPr>
          <p:cNvPr id="4" name="Content Placeholder 3"/>
          <p:cNvSpPr>
            <a:spLocks noGrp="1"/>
          </p:cNvSpPr>
          <p:nvPr>
            <p:ph idx="1"/>
          </p:nvPr>
        </p:nvSpPr>
        <p:spPr/>
        <p:txBody>
          <a:bodyPr>
            <a:normAutofit/>
          </a:bodyPr>
          <a:lstStyle/>
          <a:p>
            <a:pPr>
              <a:buFontTx/>
              <a:buChar char="-"/>
            </a:pPr>
            <a:r>
              <a:rPr lang="en-US" sz="3600" dirty="0"/>
              <a:t>Quiz retakes for friction available today through Thursday.</a:t>
            </a:r>
          </a:p>
          <a:p>
            <a:pPr>
              <a:buFontTx/>
              <a:buChar char="-"/>
            </a:pPr>
            <a:r>
              <a:rPr lang="en-US" sz="3600" dirty="0"/>
              <a:t>Science Bowl practice at lunch.</a:t>
            </a:r>
          </a:p>
        </p:txBody>
      </p:sp>
    </p:spTree>
    <p:extLst>
      <p:ext uri="{BB962C8B-B14F-4D97-AF65-F5344CB8AC3E}">
        <p14:creationId xmlns:p14="http://schemas.microsoft.com/office/powerpoint/2010/main" val="189150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a:blip r:embed="rId2"/>
          <a:stretch>
            <a:fillRect/>
          </a:stretch>
        </p:blipFill>
        <p:spPr>
          <a:xfrm>
            <a:off x="1023561" y="1965566"/>
            <a:ext cx="6517065" cy="2606827"/>
          </a:xfrm>
          <a:prstGeom prst="rect">
            <a:avLst/>
          </a:prstGeom>
        </p:spPr>
      </p:pic>
      <p:sp>
        <p:nvSpPr>
          <p:cNvPr id="2" name="Title 1"/>
          <p:cNvSpPr>
            <a:spLocks noGrp="1"/>
          </p:cNvSpPr>
          <p:nvPr>
            <p:ph type="title"/>
          </p:nvPr>
        </p:nvSpPr>
        <p:spPr>
          <a:xfrm>
            <a:off x="7860667" y="685800"/>
            <a:ext cx="3656419" cy="1485900"/>
          </a:xfrm>
        </p:spPr>
        <p:txBody>
          <a:bodyPr>
            <a:normAutofit/>
          </a:bodyPr>
          <a:lstStyle/>
          <a:p>
            <a:r>
              <a:rPr lang="en-US" dirty="0"/>
              <a:t>Question</a:t>
            </a:r>
          </a:p>
        </p:txBody>
      </p:sp>
      <p:sp>
        <p:nvSpPr>
          <p:cNvPr id="3" name="Content Placeholder 2"/>
          <p:cNvSpPr>
            <a:spLocks noGrp="1"/>
          </p:cNvSpPr>
          <p:nvPr>
            <p:ph idx="1"/>
          </p:nvPr>
        </p:nvSpPr>
        <p:spPr>
          <a:xfrm>
            <a:off x="7860667" y="2286000"/>
            <a:ext cx="3656419" cy="3581400"/>
          </a:xfrm>
        </p:spPr>
        <p:txBody>
          <a:bodyPr>
            <a:normAutofit/>
          </a:bodyPr>
          <a:lstStyle/>
          <a:p>
            <a:r>
              <a:rPr lang="en-US" dirty="0"/>
              <a:t>Lab partners Anna </a:t>
            </a:r>
            <a:r>
              <a:rPr lang="en-US" dirty="0" err="1"/>
              <a:t>Litical</a:t>
            </a:r>
            <a:r>
              <a:rPr lang="en-US" dirty="0"/>
              <a:t> and Noah Formula placed a 0.500-kg glider on their air track and inclined the track at 15.0° above the horizontal. Determine the net force and acceleration of the glider along the frictionless track. Use the structure provided with the free body diagram shown below.</a:t>
            </a:r>
          </a:p>
          <a:p>
            <a:endParaRPr lang="en-US" dirty="0"/>
          </a:p>
        </p:txBody>
      </p:sp>
    </p:spTree>
    <p:extLst>
      <p:ext uri="{BB962C8B-B14F-4D97-AF65-F5344CB8AC3E}">
        <p14:creationId xmlns:p14="http://schemas.microsoft.com/office/powerpoint/2010/main" val="112874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effectLst/>
        </p:spPr>
      </p:sp>
      <p:sp>
        <p:nvSpPr>
          <p:cNvPr id="64" name="Rectangle 63"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Rectangle 65" title="Background Shape"/>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Rectangle 67" title="Divider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1" y="631373"/>
            <a:ext cx="4018839" cy="2035628"/>
          </a:xfrm>
        </p:spPr>
        <p:txBody>
          <a:bodyPr vert="horz" lIns="91440" tIns="45720" rIns="91440" bIns="45720" rtlCol="0" anchor="t">
            <a:normAutofit/>
          </a:bodyPr>
          <a:lstStyle/>
          <a:p>
            <a:r>
              <a:rPr lang="en-US" dirty="0"/>
              <a:t>Current Event:</a:t>
            </a:r>
          </a:p>
        </p:txBody>
      </p:sp>
      <p:sp>
        <p:nvSpPr>
          <p:cNvPr id="14" name="Content Placeholder 13"/>
          <p:cNvSpPr>
            <a:spLocks noGrp="1"/>
          </p:cNvSpPr>
          <p:nvPr>
            <p:ph sz="half" idx="2"/>
          </p:nvPr>
        </p:nvSpPr>
        <p:spPr>
          <a:xfrm>
            <a:off x="592395" y="1766547"/>
            <a:ext cx="4010296" cy="4822512"/>
          </a:xfrm>
        </p:spPr>
        <p:txBody>
          <a:bodyPr vert="horz" lIns="91440" tIns="45720" rIns="91440" bIns="45720" rtlCol="0">
            <a:normAutofit fontScale="92500" lnSpcReduction="20000"/>
          </a:bodyPr>
          <a:lstStyle/>
          <a:p>
            <a:r>
              <a:rPr lang="en-US" b="1" dirty="0"/>
              <a:t>New Material Can Turn Light, Heat, And Movement Into Electricity All At Once</a:t>
            </a:r>
          </a:p>
          <a:p>
            <a:r>
              <a:rPr lang="en-US" dirty="0"/>
              <a:t>The material is a type of perovskite crystal, a family of crystals already known for being able to turn certain types of energy into electricity.</a:t>
            </a:r>
          </a:p>
          <a:p>
            <a:r>
              <a:rPr lang="en-US" dirty="0"/>
              <a:t>The new material, known as KBNNO (based on its chemical formula), can convert heat, visible light, and changes in pressure into electricity. Like other perovskite crystals, KBNNO is ferroelectric. The material is organized into electric dipoles, tiny compass-like needles, and when a physical change happens the dipoles misalign, creating a current.</a:t>
            </a:r>
          </a:p>
          <a:p>
            <a:endParaRPr lang="en-US" dirty="0"/>
          </a:p>
        </p:txBody>
      </p:sp>
      <p:pic>
        <p:nvPicPr>
          <p:cNvPr id="5" name="Picture 4"/>
          <p:cNvPicPr>
            <a:picLocks noChangeAspect="1"/>
          </p:cNvPicPr>
          <p:nvPr/>
        </p:nvPicPr>
        <p:blipFill>
          <a:blip r:embed="rId2"/>
          <a:stretch>
            <a:fillRect/>
          </a:stretch>
        </p:blipFill>
        <p:spPr>
          <a:xfrm>
            <a:off x="5948120" y="1290638"/>
            <a:ext cx="5780399" cy="4424362"/>
          </a:xfrm>
          <a:prstGeom prst="rect">
            <a:avLst/>
          </a:prstGeom>
        </p:spPr>
      </p:pic>
    </p:spTree>
    <p:extLst>
      <p:ext uri="{BB962C8B-B14F-4D97-AF65-F5344CB8AC3E}">
        <p14:creationId xmlns:p14="http://schemas.microsoft.com/office/powerpoint/2010/main" val="164423174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TM10001105[[fn=Crop]]</Template>
  <TotalTime>7279</TotalTime>
  <Words>188</Words>
  <Application>Microsoft Office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Franklin Gothic Book</vt:lpstr>
      <vt:lpstr>Crop</vt:lpstr>
      <vt:lpstr>PowerPoint Presentation</vt:lpstr>
      <vt:lpstr>Objectives:</vt:lpstr>
      <vt:lpstr>ANNOUNCEMENTS:</vt:lpstr>
      <vt:lpstr>Question</vt:lpstr>
      <vt:lpstr>Current Event: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DeLacy Humbert</dc:creator>
  <cp:lastModifiedBy>DeLacy Humbert</cp:lastModifiedBy>
  <cp:revision>35</cp:revision>
  <dcterms:created xsi:type="dcterms:W3CDTF">2017-01-30T15:26:12Z</dcterms:created>
  <dcterms:modified xsi:type="dcterms:W3CDTF">2017-02-21T16:22:48Z</dcterms:modified>
</cp:coreProperties>
</file>