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3" r:id="rId5"/>
    <p:sldId id="264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mashable.com/2017/01/18/3d-skin-printer-for-severe-burns/#U.qHcH7uiPqz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5" y="4264760"/>
            <a:ext cx="6831673" cy="1086237"/>
          </a:xfrm>
        </p:spPr>
        <p:txBody>
          <a:bodyPr>
            <a:normAutofit/>
          </a:bodyPr>
          <a:lstStyle/>
          <a:p>
            <a:r>
              <a:rPr lang="en-US" sz="2800" dirty="0"/>
              <a:t>Dynamics: Forces and motion in 1D and 2D</a:t>
            </a:r>
          </a:p>
          <a:p>
            <a:r>
              <a:rPr lang="en-US" sz="2800" dirty="0"/>
              <a:t>2/15/2017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1887" y="1224695"/>
            <a:ext cx="4391025" cy="301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107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Objective:</a:t>
            </a:r>
          </a:p>
          <a:p>
            <a:pPr lvl="1"/>
            <a:r>
              <a:rPr lang="en-US" sz="3200" dirty="0"/>
              <a:t>Understand inclined planes and tension.</a:t>
            </a:r>
          </a:p>
          <a:p>
            <a:r>
              <a:rPr lang="en-US" sz="3200" dirty="0"/>
              <a:t>Tasks:</a:t>
            </a:r>
          </a:p>
          <a:p>
            <a:pPr lvl="1"/>
            <a:r>
              <a:rPr lang="en-US" sz="3200" dirty="0"/>
              <a:t>Notes</a:t>
            </a:r>
          </a:p>
          <a:p>
            <a:pPr lvl="1"/>
            <a:r>
              <a:rPr lang="en-US" sz="3200" dirty="0"/>
              <a:t>Worksheet(due Friday)</a:t>
            </a:r>
          </a:p>
          <a:p>
            <a:pPr lvl="1"/>
            <a:r>
              <a:rPr lang="en-US" sz="3200" dirty="0"/>
              <a:t>Lab Due 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19690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3600" dirty="0"/>
              <a:t>Quiz retakes last day today</a:t>
            </a:r>
          </a:p>
          <a:p>
            <a:pPr>
              <a:buFontTx/>
              <a:buChar char="-"/>
            </a:pPr>
            <a:r>
              <a:rPr lang="en-US" sz="3600" dirty="0"/>
              <a:t>Nothing at lunch, I have a meeting.</a:t>
            </a:r>
          </a:p>
        </p:txBody>
      </p:sp>
    </p:spTree>
    <p:extLst>
      <p:ext uri="{BB962C8B-B14F-4D97-AF65-F5344CB8AC3E}">
        <p14:creationId xmlns:p14="http://schemas.microsoft.com/office/powerpoint/2010/main" val="1891508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Helen is parasailing. She sits in a seat harness which is attached by a tow rope to a speedboat. The rope makes an angle of 51° with the horizontal and has a tension of 350 N. Determine the horizontal and vertical components of the tension force.</a:t>
            </a:r>
          </a:p>
          <a:p>
            <a:r>
              <a:rPr lang="en-US" sz="2400" dirty="0"/>
              <a:t>Answer: </a:t>
            </a:r>
          </a:p>
          <a:p>
            <a:r>
              <a:rPr lang="en-US" sz="2400" dirty="0"/>
              <a:t>F vert = 350 N * sin 51</a:t>
            </a:r>
          </a:p>
          <a:p>
            <a:r>
              <a:rPr lang="en-US" sz="2400" dirty="0"/>
              <a:t>F vert = 234.6 N</a:t>
            </a:r>
          </a:p>
          <a:p>
            <a:r>
              <a:rPr lang="en-US" sz="2400" dirty="0"/>
              <a:t>F </a:t>
            </a:r>
            <a:r>
              <a:rPr lang="en-US" sz="2400" dirty="0" err="1"/>
              <a:t>horiz</a:t>
            </a:r>
            <a:r>
              <a:rPr lang="en-US" sz="2400" dirty="0"/>
              <a:t> = 350 N * cos 51</a:t>
            </a:r>
          </a:p>
          <a:p>
            <a:r>
              <a:rPr lang="en-US" sz="2400" dirty="0" err="1"/>
              <a:t>Fhoriz</a:t>
            </a:r>
            <a:r>
              <a:rPr lang="en-US" sz="2400" dirty="0"/>
              <a:t> = 259.8 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3049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en-US" dirty="0"/>
              <a:t>At one moment during a walk around the block, there are four forces exerted upon Fido - a 10.0 kg dog. The forces are:</a:t>
            </a:r>
          </a:p>
          <a:p>
            <a:pPr fontAlgn="t"/>
            <a:r>
              <a:rPr lang="en-US" dirty="0" err="1"/>
              <a:t>F</a:t>
            </a:r>
            <a:r>
              <a:rPr lang="en-US" baseline="-25000" dirty="0" err="1"/>
              <a:t>app</a:t>
            </a:r>
            <a:r>
              <a:rPr lang="en-US" dirty="0"/>
              <a:t> = 67.0 N at 30.0° above the horizontal (rightward and upward)</a:t>
            </a:r>
            <a:br>
              <a:rPr lang="en-US" dirty="0"/>
            </a:br>
            <a:r>
              <a:rPr lang="en-US" dirty="0" err="1"/>
              <a:t>F</a:t>
            </a:r>
            <a:r>
              <a:rPr lang="en-US" baseline="-25000" dirty="0" err="1"/>
              <a:t>norm</a:t>
            </a:r>
            <a:r>
              <a:rPr lang="en-US" dirty="0"/>
              <a:t> = 64.5 N, up</a:t>
            </a:r>
            <a:br>
              <a:rPr lang="en-US" dirty="0"/>
            </a:br>
            <a:r>
              <a:rPr lang="en-US" dirty="0" err="1"/>
              <a:t>F</a:t>
            </a:r>
            <a:r>
              <a:rPr lang="en-US" baseline="-25000" dirty="0" err="1"/>
              <a:t>frict</a:t>
            </a:r>
            <a:r>
              <a:rPr lang="en-US" dirty="0"/>
              <a:t> = 27.6 N, left</a:t>
            </a:r>
            <a:br>
              <a:rPr lang="en-US" dirty="0"/>
            </a:br>
            <a:r>
              <a:rPr lang="en-US" dirty="0" err="1"/>
              <a:t>F</a:t>
            </a:r>
            <a:r>
              <a:rPr lang="en-US" baseline="-25000" dirty="0" err="1"/>
              <a:t>grav</a:t>
            </a:r>
            <a:r>
              <a:rPr lang="en-US" dirty="0"/>
              <a:t> = 98 N, down</a:t>
            </a:r>
          </a:p>
          <a:p>
            <a:pPr fontAlgn="t"/>
            <a:r>
              <a:rPr lang="en-US" dirty="0"/>
              <a:t>Resolve the applied force (</a:t>
            </a:r>
            <a:r>
              <a:rPr lang="en-US" dirty="0" err="1"/>
              <a:t>F</a:t>
            </a:r>
            <a:r>
              <a:rPr lang="en-US" baseline="-25000" dirty="0" err="1"/>
              <a:t>app</a:t>
            </a:r>
            <a:r>
              <a:rPr lang="en-US" dirty="0"/>
              <a:t>) into horizontal and vertical components, then add the forces up as vectors to determine the net force.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844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effectLst/>
        </p:spPr>
      </p:sp>
      <p:sp>
        <p:nvSpPr>
          <p:cNvPr id="48" name="Rectangle 47" title="Side bar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" name="Rectangle 49" title="Side bar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Content Placeholder 5">
            <a:hlinkClick r:id="rId2"/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023561" y="1126494"/>
            <a:ext cx="6517065" cy="42849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0667" y="685800"/>
            <a:ext cx="3656419" cy="14859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Current Event: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7857492" y="1638300"/>
            <a:ext cx="3656419" cy="3581400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74000"/>
              </a:lnSpc>
            </a:pPr>
            <a:r>
              <a:rPr lang="en-US" sz="1400" b="1" dirty="0"/>
              <a:t>3-D skin printer could be headed toward human trials!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4423174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7159</TotalTime>
  <Words>183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Franklin Gothic Book</vt:lpstr>
      <vt:lpstr>Crop</vt:lpstr>
      <vt:lpstr>PowerPoint Presentation</vt:lpstr>
      <vt:lpstr>Objectives:</vt:lpstr>
      <vt:lpstr>ANNOUNCEMENTS:</vt:lpstr>
      <vt:lpstr>Question:</vt:lpstr>
      <vt:lpstr>Question:</vt:lpstr>
      <vt:lpstr>Current Event: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DeLacy Humbert</dc:creator>
  <cp:lastModifiedBy>DeLacy Humbert</cp:lastModifiedBy>
  <cp:revision>27</cp:revision>
  <dcterms:created xsi:type="dcterms:W3CDTF">2017-01-30T15:26:12Z</dcterms:created>
  <dcterms:modified xsi:type="dcterms:W3CDTF">2017-02-15T16:45:31Z</dcterms:modified>
</cp:coreProperties>
</file>