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3"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2/13/2017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2/13/2017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2/13/2017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2/13/2017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2/13/2017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docs.google.com/document/d/1Fg4D5Wjdkw1pSzmH6wN3B8P4n7kl9xr4Xf_OVbV7wa8/edit?invite=CJXl5qsG&amp;ts=589dfffe"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2679905" y="4264760"/>
            <a:ext cx="6831673" cy="1086237"/>
          </a:xfrm>
        </p:spPr>
        <p:txBody>
          <a:bodyPr>
            <a:normAutofit/>
          </a:bodyPr>
          <a:lstStyle/>
          <a:p>
            <a:r>
              <a:rPr lang="en-US" sz="2800" dirty="0"/>
              <a:t>Dynamics: Forces and motion in 1D and 2D</a:t>
            </a:r>
          </a:p>
          <a:p>
            <a:r>
              <a:rPr lang="en-US" sz="2800" dirty="0"/>
              <a:t>2/13/2017</a:t>
            </a:r>
          </a:p>
        </p:txBody>
      </p:sp>
      <p:pic>
        <p:nvPicPr>
          <p:cNvPr id="4" name="Picture 3"/>
          <p:cNvPicPr>
            <a:picLocks noChangeAspect="1"/>
          </p:cNvPicPr>
          <p:nvPr/>
        </p:nvPicPr>
        <p:blipFill>
          <a:blip r:embed="rId2"/>
          <a:stretch>
            <a:fillRect/>
          </a:stretch>
        </p:blipFill>
        <p:spPr>
          <a:xfrm>
            <a:off x="3671887" y="1224695"/>
            <a:ext cx="4391025" cy="3019425"/>
          </a:xfrm>
          <a:prstGeom prst="rect">
            <a:avLst/>
          </a:prstGeom>
        </p:spPr>
      </p:pic>
    </p:spTree>
    <p:extLst>
      <p:ext uri="{BB962C8B-B14F-4D97-AF65-F5344CB8AC3E}">
        <p14:creationId xmlns:p14="http://schemas.microsoft.com/office/powerpoint/2010/main" val="2771107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a:bodyPr>
          <a:lstStyle/>
          <a:p>
            <a:r>
              <a:rPr lang="en-US" sz="3200" dirty="0"/>
              <a:t>Objective:</a:t>
            </a:r>
          </a:p>
          <a:p>
            <a:pPr lvl="1"/>
            <a:r>
              <a:rPr lang="en-US" sz="3200" dirty="0"/>
              <a:t>Understand vector addition.</a:t>
            </a:r>
          </a:p>
          <a:p>
            <a:r>
              <a:rPr lang="en-US" sz="3200" dirty="0"/>
              <a:t>Tasks:</a:t>
            </a:r>
          </a:p>
          <a:p>
            <a:pPr lvl="1"/>
            <a:r>
              <a:rPr lang="en-US" sz="3200" dirty="0"/>
              <a:t>Notes</a:t>
            </a:r>
          </a:p>
          <a:p>
            <a:pPr lvl="1"/>
            <a:r>
              <a:rPr lang="en-US" sz="3200" dirty="0"/>
              <a:t>Worksheet (due Wednesday)</a:t>
            </a:r>
          </a:p>
          <a:p>
            <a:pPr lvl="1"/>
            <a:r>
              <a:rPr lang="en-US" sz="3200" dirty="0"/>
              <a:t>Lab Due tomorrow</a:t>
            </a:r>
          </a:p>
        </p:txBody>
      </p:sp>
    </p:spTree>
    <p:extLst>
      <p:ext uri="{BB962C8B-B14F-4D97-AF65-F5344CB8AC3E}">
        <p14:creationId xmlns:p14="http://schemas.microsoft.com/office/powerpoint/2010/main" val="719690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ANNOUNCEMENTS:</a:t>
            </a:r>
          </a:p>
        </p:txBody>
      </p:sp>
      <p:sp>
        <p:nvSpPr>
          <p:cNvPr id="4" name="Content Placeholder 3"/>
          <p:cNvSpPr>
            <a:spLocks noGrp="1"/>
          </p:cNvSpPr>
          <p:nvPr>
            <p:ph idx="1"/>
          </p:nvPr>
        </p:nvSpPr>
        <p:spPr/>
        <p:txBody>
          <a:bodyPr>
            <a:normAutofit/>
          </a:bodyPr>
          <a:lstStyle/>
          <a:p>
            <a:pPr>
              <a:buFontTx/>
              <a:buChar char="-"/>
            </a:pPr>
            <a:r>
              <a:rPr lang="en-US" sz="3600" dirty="0"/>
              <a:t>Quiz retakes are available through Wednesday.</a:t>
            </a:r>
          </a:p>
          <a:p>
            <a:pPr>
              <a:buFontTx/>
              <a:buChar char="-"/>
            </a:pPr>
            <a:r>
              <a:rPr lang="en-US" sz="3600" dirty="0"/>
              <a:t>Grand Tour at lunch today.</a:t>
            </a:r>
          </a:p>
        </p:txBody>
      </p:sp>
    </p:spTree>
    <p:extLst>
      <p:ext uri="{BB962C8B-B14F-4D97-AF65-F5344CB8AC3E}">
        <p14:creationId xmlns:p14="http://schemas.microsoft.com/office/powerpoint/2010/main" val="1891508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a:t>
            </a:r>
          </a:p>
        </p:txBody>
      </p:sp>
      <p:sp>
        <p:nvSpPr>
          <p:cNvPr id="3" name="Content Placeholder 2"/>
          <p:cNvSpPr>
            <a:spLocks noGrp="1"/>
          </p:cNvSpPr>
          <p:nvPr>
            <p:ph idx="1"/>
          </p:nvPr>
        </p:nvSpPr>
        <p:spPr/>
        <p:txBody>
          <a:bodyPr>
            <a:normAutofit/>
          </a:bodyPr>
          <a:lstStyle/>
          <a:p>
            <a:r>
              <a:rPr lang="en-US" sz="2800" dirty="0"/>
              <a:t>If I gave you two coefficients for friction, .15 and .11, for the same object on the same surface, could you tell me which one was for static and which one was for kinetic friction?  Which one is which and why would you give them this designation?</a:t>
            </a:r>
          </a:p>
        </p:txBody>
      </p:sp>
    </p:spTree>
    <p:extLst>
      <p:ext uri="{BB962C8B-B14F-4D97-AF65-F5344CB8AC3E}">
        <p14:creationId xmlns:p14="http://schemas.microsoft.com/office/powerpoint/2010/main" val="1430496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t">
            <a:normAutofit/>
          </a:bodyPr>
          <a:lstStyle/>
          <a:p>
            <a:r>
              <a:rPr lang="en-US" dirty="0"/>
              <a:t>Current Event:</a:t>
            </a:r>
          </a:p>
        </p:txBody>
      </p:sp>
      <p:pic>
        <p:nvPicPr>
          <p:cNvPr id="13" name="Content Placeholder 12">
            <a:hlinkClick r:id="rId2"/>
          </p:cNvPr>
          <p:cNvPicPr>
            <a:picLocks noGrp="1" noChangeAspect="1"/>
          </p:cNvPicPr>
          <p:nvPr>
            <p:ph sz="half" idx="1"/>
          </p:nvPr>
        </p:nvPicPr>
        <p:blipFill>
          <a:blip r:embed="rId3"/>
          <a:stretch>
            <a:fillRect/>
          </a:stretch>
        </p:blipFill>
        <p:spPr>
          <a:xfrm>
            <a:off x="822469" y="2604654"/>
            <a:ext cx="5357092" cy="2678546"/>
          </a:xfrm>
          <a:prstGeom prst="rect">
            <a:avLst/>
          </a:prstGeom>
        </p:spPr>
      </p:pic>
      <p:sp>
        <p:nvSpPr>
          <p:cNvPr id="14" name="Content Placeholder 13"/>
          <p:cNvSpPr>
            <a:spLocks noGrp="1"/>
          </p:cNvSpPr>
          <p:nvPr>
            <p:ph sz="half" idx="2"/>
          </p:nvPr>
        </p:nvSpPr>
        <p:spPr/>
        <p:txBody>
          <a:bodyPr/>
          <a:lstStyle/>
          <a:p>
            <a:r>
              <a:rPr lang="en-US" dirty="0"/>
              <a:t>New Dead Sea Scrolls Cave Found!</a:t>
            </a:r>
          </a:p>
        </p:txBody>
      </p:sp>
    </p:spTree>
    <p:extLst>
      <p:ext uri="{BB962C8B-B14F-4D97-AF65-F5344CB8AC3E}">
        <p14:creationId xmlns:p14="http://schemas.microsoft.com/office/powerpoint/2010/main" val="164423174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4A2318"/>
      </a:dk2>
      <a:lt2>
        <a:srgbClr val="EDECEB"/>
      </a:lt2>
      <a:accent1>
        <a:srgbClr val="F3C82E"/>
      </a:accent1>
      <a:accent2>
        <a:srgbClr val="A26176"/>
      </a:accent2>
      <a:accent3>
        <a:srgbClr val="74A94E"/>
      </a:accent3>
      <a:accent4>
        <a:srgbClr val="188E8D"/>
      </a:accent4>
      <a:accent5>
        <a:srgbClr val="EE913A"/>
      </a:accent5>
      <a:accent6>
        <a:srgbClr val="DF5D4A"/>
      </a:accent6>
      <a:hlink>
        <a:srgbClr val="188E8D"/>
      </a:hlink>
      <a:folHlink>
        <a:srgbClr val="A26176"/>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D7AA1D6E-F3E9-4763-A3BC-84DF2E02F60F}"/>
    </a:ext>
  </a:extLst>
</a:theme>
</file>

<file path=docProps/app.xml><?xml version="1.0" encoding="utf-8"?>
<Properties xmlns="http://schemas.openxmlformats.org/officeDocument/2006/extended-properties" xmlns:vt="http://schemas.openxmlformats.org/officeDocument/2006/docPropsVTypes">
  <Template>TM10001105[[fn=Crop]]</Template>
  <TotalTime>4502</TotalTime>
  <Words>110</Words>
  <Application>Microsoft Office PowerPoint</Application>
  <PresentationFormat>Widescreen</PresentationFormat>
  <Paragraphs>16</Paragraphs>
  <Slides>5</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vt:i4>
      </vt:variant>
    </vt:vector>
  </HeadingPairs>
  <TitlesOfParts>
    <vt:vector size="7" baseType="lpstr">
      <vt:lpstr>Franklin Gothic Book</vt:lpstr>
      <vt:lpstr>Crop</vt:lpstr>
      <vt:lpstr>PowerPoint Presentation</vt:lpstr>
      <vt:lpstr>Objectives:</vt:lpstr>
      <vt:lpstr>ANNOUNCEMENTS:</vt:lpstr>
      <vt:lpstr>Question:</vt:lpstr>
      <vt:lpstr>Current Event: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DeLacy Humbert</dc:creator>
  <cp:lastModifiedBy>DeLacy Humbert</cp:lastModifiedBy>
  <cp:revision>23</cp:revision>
  <dcterms:created xsi:type="dcterms:W3CDTF">2017-01-30T15:26:12Z</dcterms:created>
  <dcterms:modified xsi:type="dcterms:W3CDTF">2017-02-13T16:17:23Z</dcterms:modified>
</cp:coreProperties>
</file>