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businessinsider.com/radioactive-glass-trinity-nuclear-test-how-moon-formed-2017-2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5" y="4264760"/>
            <a:ext cx="6831673" cy="1086237"/>
          </a:xfrm>
        </p:spPr>
        <p:txBody>
          <a:bodyPr>
            <a:normAutofit/>
          </a:bodyPr>
          <a:lstStyle/>
          <a:p>
            <a:r>
              <a:rPr lang="en-US" sz="2800" dirty="0"/>
              <a:t>Dynamics: Forces and motion in 1D and 2D</a:t>
            </a:r>
          </a:p>
          <a:p>
            <a:r>
              <a:rPr lang="en-US" sz="2800" dirty="0"/>
              <a:t>2/9/2017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887" y="1224695"/>
            <a:ext cx="4391025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Objective:</a:t>
            </a:r>
          </a:p>
          <a:p>
            <a:pPr lvl="1"/>
            <a:r>
              <a:rPr lang="en-US" sz="3200" dirty="0"/>
              <a:t>Understand static and kinetic friction.</a:t>
            </a:r>
          </a:p>
          <a:p>
            <a:pPr lvl="1"/>
            <a:r>
              <a:rPr lang="en-US" sz="3200" dirty="0"/>
              <a:t>Understand what work means.</a:t>
            </a:r>
          </a:p>
          <a:p>
            <a:r>
              <a:rPr lang="en-US" sz="3200" dirty="0"/>
              <a:t>Tasks:</a:t>
            </a:r>
          </a:p>
          <a:p>
            <a:pPr lvl="1"/>
            <a:r>
              <a:rPr lang="en-US" sz="3200" dirty="0"/>
              <a:t>Start friction lab after demonstration</a:t>
            </a:r>
          </a:p>
        </p:txBody>
      </p:sp>
    </p:spTree>
    <p:extLst>
      <p:ext uri="{BB962C8B-B14F-4D97-AF65-F5344CB8AC3E}">
        <p14:creationId xmlns:p14="http://schemas.microsoft.com/office/powerpoint/2010/main" val="71969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/>
              <a:t>Quiz retakes are available tomorrow through next Wednesday.</a:t>
            </a:r>
          </a:p>
          <a:p>
            <a:pPr>
              <a:buFontTx/>
              <a:buChar char="-"/>
            </a:pPr>
            <a:r>
              <a:rPr lang="en-US" sz="3600" dirty="0"/>
              <a:t>Nothing at lunch today, sorry.</a:t>
            </a:r>
          </a:p>
        </p:txBody>
      </p:sp>
    </p:spTree>
    <p:extLst>
      <p:ext uri="{BB962C8B-B14F-4D97-AF65-F5344CB8AC3E}">
        <p14:creationId xmlns:p14="http://schemas.microsoft.com/office/powerpoint/2010/main" val="189150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Draw a free-body diagram for the following scenario.  A box is accelerating on a surface at 1.6 m/s/s.  The f(w)=84N.  The coefficient of kinetic friction is .1.  Draw the diagram and determine the force of friction, the applied force, the normal force, and the net force.</a:t>
            </a:r>
          </a:p>
          <a:p>
            <a:r>
              <a:rPr lang="en-US" sz="2800" dirty="0"/>
              <a:t>Next determine the amount of work that would be done if the box was moved 4.9m.</a:t>
            </a:r>
          </a:p>
        </p:txBody>
      </p:sp>
    </p:spTree>
    <p:extLst>
      <p:ext uri="{BB962C8B-B14F-4D97-AF65-F5344CB8AC3E}">
        <p14:creationId xmlns:p14="http://schemas.microsoft.com/office/powerpoint/2010/main" val="143049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effectLst/>
        </p:spPr>
      </p:sp>
      <p:sp>
        <p:nvSpPr>
          <p:cNvPr id="11" name="Rectangle 10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 title="Side bar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23561" y="1354592"/>
            <a:ext cx="6517065" cy="3828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667" y="685800"/>
            <a:ext cx="3656419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Current Event: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860667" y="2286000"/>
            <a:ext cx="3656419" cy="3581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/>
              <a:t>The first nuclear bomb test in history is helping scientists unlock secrets of how the Moon 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2317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4467</TotalTime>
  <Words>152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Franklin Gothic Book</vt:lpstr>
      <vt:lpstr>Crop</vt:lpstr>
      <vt:lpstr>PowerPoint Presentation</vt:lpstr>
      <vt:lpstr>Objectives:</vt:lpstr>
      <vt:lpstr>ANNOUNCEMENTS:</vt:lpstr>
      <vt:lpstr>Question:</vt:lpstr>
      <vt:lpstr>Current Event: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DeLacy Humbert</dc:creator>
  <cp:lastModifiedBy>DeLacy Humbert</cp:lastModifiedBy>
  <cp:revision>17</cp:revision>
  <dcterms:created xsi:type="dcterms:W3CDTF">2017-01-30T15:26:12Z</dcterms:created>
  <dcterms:modified xsi:type="dcterms:W3CDTF">2017-02-09T17:10:32Z</dcterms:modified>
</cp:coreProperties>
</file>