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2" r:id="rId6"/>
    <p:sldId id="263"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2/8/2017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2/8/2017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2/8/2017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2/8/2017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2/8/2017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dn.zmescience.com/wp-content/uploads/2017/02/scott-kelly-one-year-mission-nasa-iss-05_1-1024x656-1024x656.jp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2679905" y="4264760"/>
            <a:ext cx="6831673" cy="1086237"/>
          </a:xfrm>
        </p:spPr>
        <p:txBody>
          <a:bodyPr>
            <a:normAutofit/>
          </a:bodyPr>
          <a:lstStyle/>
          <a:p>
            <a:r>
              <a:rPr lang="en-US" sz="2800" dirty="0"/>
              <a:t>Dynamics: Forces and motion in 1D and 2D</a:t>
            </a:r>
          </a:p>
          <a:p>
            <a:r>
              <a:rPr lang="en-US" sz="2800"/>
              <a:t>2/8/2017</a:t>
            </a:r>
            <a:endParaRPr lang="en-US" sz="2800" dirty="0"/>
          </a:p>
        </p:txBody>
      </p:sp>
      <p:pic>
        <p:nvPicPr>
          <p:cNvPr id="4" name="Picture 3"/>
          <p:cNvPicPr>
            <a:picLocks noChangeAspect="1"/>
          </p:cNvPicPr>
          <p:nvPr/>
        </p:nvPicPr>
        <p:blipFill>
          <a:blip r:embed="rId2"/>
          <a:stretch>
            <a:fillRect/>
          </a:stretch>
        </p:blipFill>
        <p:spPr>
          <a:xfrm>
            <a:off x="3671887" y="1224695"/>
            <a:ext cx="4391025" cy="3019425"/>
          </a:xfrm>
          <a:prstGeom prst="rect">
            <a:avLst/>
          </a:prstGeom>
        </p:spPr>
      </p:pic>
    </p:spTree>
    <p:extLst>
      <p:ext uri="{BB962C8B-B14F-4D97-AF65-F5344CB8AC3E}">
        <p14:creationId xmlns:p14="http://schemas.microsoft.com/office/powerpoint/2010/main" val="277110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sz="3200" dirty="0"/>
              <a:t>Objective:</a:t>
            </a:r>
          </a:p>
          <a:p>
            <a:pPr lvl="1"/>
            <a:r>
              <a:rPr lang="en-US" sz="3200" dirty="0"/>
              <a:t>Understand static and kinetic friction.</a:t>
            </a:r>
          </a:p>
          <a:p>
            <a:pPr lvl="1"/>
            <a:r>
              <a:rPr lang="en-US" sz="3200" dirty="0"/>
              <a:t>Understand what work means.</a:t>
            </a:r>
          </a:p>
          <a:p>
            <a:r>
              <a:rPr lang="en-US" sz="3200" dirty="0"/>
              <a:t>Tasks:</a:t>
            </a:r>
          </a:p>
          <a:p>
            <a:pPr lvl="1"/>
            <a:r>
              <a:rPr lang="en-US" sz="3200" dirty="0"/>
              <a:t>Start friction lab after demonstration</a:t>
            </a:r>
          </a:p>
        </p:txBody>
      </p:sp>
    </p:spTree>
    <p:extLst>
      <p:ext uri="{BB962C8B-B14F-4D97-AF65-F5344CB8AC3E}">
        <p14:creationId xmlns:p14="http://schemas.microsoft.com/office/powerpoint/2010/main" val="71969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ANNOUNCEMENTS:</a:t>
            </a:r>
          </a:p>
        </p:txBody>
      </p:sp>
      <p:sp>
        <p:nvSpPr>
          <p:cNvPr id="4" name="Content Placeholder 3"/>
          <p:cNvSpPr>
            <a:spLocks noGrp="1"/>
          </p:cNvSpPr>
          <p:nvPr>
            <p:ph idx="1"/>
          </p:nvPr>
        </p:nvSpPr>
        <p:spPr/>
        <p:txBody>
          <a:bodyPr>
            <a:normAutofit/>
          </a:bodyPr>
          <a:lstStyle/>
          <a:p>
            <a:pPr>
              <a:buFontTx/>
              <a:buChar char="-"/>
            </a:pPr>
            <a:r>
              <a:rPr lang="en-US" sz="3600" dirty="0"/>
              <a:t>Quiz retakes are available tomorrow through next Wednesday.</a:t>
            </a:r>
          </a:p>
          <a:p>
            <a:pPr>
              <a:buFontTx/>
              <a:buChar char="-"/>
            </a:pPr>
            <a:r>
              <a:rPr lang="en-US" sz="3600" dirty="0"/>
              <a:t>Nothing at lunch today, sorry.</a:t>
            </a:r>
          </a:p>
        </p:txBody>
      </p:sp>
    </p:spTree>
    <p:extLst>
      <p:ext uri="{BB962C8B-B14F-4D97-AF65-F5344CB8AC3E}">
        <p14:creationId xmlns:p14="http://schemas.microsoft.com/office/powerpoint/2010/main" val="189150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normAutofit/>
          </a:bodyPr>
          <a:lstStyle/>
          <a:p>
            <a:r>
              <a:rPr lang="en-US" sz="3200" dirty="0"/>
              <a:t>A box is given a push so that it slides across the floor. How far will it go, given that the coefficient of kinetic friction is 0.15 and the push imparts an initial speed of 3.5 m/s?</a:t>
            </a:r>
            <a:endParaRPr lang="en-US" sz="4400" dirty="0"/>
          </a:p>
        </p:txBody>
      </p:sp>
    </p:spTree>
    <p:extLst>
      <p:ext uri="{BB962C8B-B14F-4D97-AF65-F5344CB8AC3E}">
        <p14:creationId xmlns:p14="http://schemas.microsoft.com/office/powerpoint/2010/main" val="317050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p>
        </p:txBody>
      </p:sp>
      <p:sp>
        <p:nvSpPr>
          <p:cNvPr id="3" name="Content Placeholder 2"/>
          <p:cNvSpPr>
            <a:spLocks noGrp="1"/>
          </p:cNvSpPr>
          <p:nvPr>
            <p:ph idx="1"/>
          </p:nvPr>
        </p:nvSpPr>
        <p:spPr/>
        <p:txBody>
          <a:bodyPr>
            <a:normAutofit fontScale="92500" lnSpcReduction="10000"/>
          </a:bodyPr>
          <a:lstStyle/>
          <a:p>
            <a:r>
              <a:rPr lang="en-US" dirty="0"/>
              <a:t>F= m * a      and  F (f)= </a:t>
            </a:r>
            <a:r>
              <a:rPr lang="el-GR" dirty="0"/>
              <a:t>μ</a:t>
            </a:r>
            <a:r>
              <a:rPr lang="en-US" dirty="0"/>
              <a:t> * F(normal)</a:t>
            </a:r>
          </a:p>
          <a:p>
            <a:r>
              <a:rPr lang="en-US" dirty="0"/>
              <a:t>For horizontal surfaces: F(n) = F(w)</a:t>
            </a:r>
          </a:p>
          <a:p>
            <a:r>
              <a:rPr lang="en-US" dirty="0"/>
              <a:t>So F(f) =μ * m * g              and                      F(n)=m*a</a:t>
            </a:r>
          </a:p>
          <a:p>
            <a:r>
              <a:rPr lang="en-US" dirty="0"/>
              <a:t>We can combine them</a:t>
            </a:r>
          </a:p>
          <a:p>
            <a:r>
              <a:rPr lang="en-US" dirty="0"/>
              <a:t>μ*m*g = m*a</a:t>
            </a:r>
          </a:p>
          <a:p>
            <a:r>
              <a:rPr lang="en-US" dirty="0"/>
              <a:t>Since mass is on both sides of the equation we can get rid of it.</a:t>
            </a:r>
          </a:p>
          <a:p>
            <a:r>
              <a:rPr lang="en-US" dirty="0"/>
              <a:t>Now a=μ*g</a:t>
            </a:r>
          </a:p>
          <a:p>
            <a:r>
              <a:rPr lang="en-US" dirty="0"/>
              <a:t>a=.15*9.8</a:t>
            </a:r>
          </a:p>
          <a:p>
            <a:r>
              <a:rPr lang="en-US" dirty="0"/>
              <a:t>a=1.47m/s/s</a:t>
            </a:r>
          </a:p>
          <a:p>
            <a:endParaRPr lang="en-US" dirty="0"/>
          </a:p>
        </p:txBody>
      </p:sp>
    </p:spTree>
    <p:extLst>
      <p:ext uri="{BB962C8B-B14F-4D97-AF65-F5344CB8AC3E}">
        <p14:creationId xmlns:p14="http://schemas.microsoft.com/office/powerpoint/2010/main" val="385715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normAutofit/>
          </a:bodyPr>
          <a:lstStyle/>
          <a:p>
            <a:r>
              <a:rPr lang="en-US" sz="2800" dirty="0"/>
              <a:t>Draw a free-body diagram for the following scenario.  A box is accelerating on a surface at 1.6 m/s/s.  The f(w)=84N.  The coefficient of kinetic friction is .31.  Draw the diagram and determine the force of friction, the applied force, the normal force, and the net force.</a:t>
            </a:r>
          </a:p>
          <a:p>
            <a:r>
              <a:rPr lang="en-US" sz="2800" dirty="0"/>
              <a:t>Next determine the amount of work that would be done if the box was moved 4.9m.</a:t>
            </a:r>
          </a:p>
        </p:txBody>
      </p:sp>
    </p:spTree>
    <p:extLst>
      <p:ext uri="{BB962C8B-B14F-4D97-AF65-F5344CB8AC3E}">
        <p14:creationId xmlns:p14="http://schemas.microsoft.com/office/powerpoint/2010/main" val="1430496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t">
            <a:normAutofit/>
          </a:bodyPr>
          <a:lstStyle/>
          <a:p>
            <a:r>
              <a:rPr lang="en-US" dirty="0"/>
              <a:t>Current Event:</a:t>
            </a:r>
          </a:p>
        </p:txBody>
      </p:sp>
      <p:sp>
        <p:nvSpPr>
          <p:cNvPr id="4" name="Text Placeholder 3"/>
          <p:cNvSpPr>
            <a:spLocks noGrp="1"/>
          </p:cNvSpPr>
          <p:nvPr>
            <p:ph sz="half" idx="1"/>
          </p:nvPr>
        </p:nvSpPr>
        <p:spPr/>
        <p:txBody>
          <a:bodyPr vert="horz" lIns="91440" tIns="45720" rIns="91440" bIns="45720" rtlCol="0">
            <a:normAutofit/>
          </a:bodyPr>
          <a:lstStyle/>
          <a:p>
            <a:pPr>
              <a:lnSpc>
                <a:spcPct val="74000"/>
              </a:lnSpc>
            </a:pPr>
            <a:r>
              <a:rPr lang="en-US" sz="1400" dirty="0"/>
              <a:t>How the year long in space affected astronaut Scott Kelly compared to his twin (also an astronaut) who was left on Earth.</a:t>
            </a:r>
          </a:p>
        </p:txBody>
      </p:sp>
      <p:sp>
        <p:nvSpPr>
          <p:cNvPr id="8" name="Content Placeholder 7"/>
          <p:cNvSpPr>
            <a:spLocks noGrp="1"/>
          </p:cNvSpPr>
          <p:nvPr>
            <p:ph sz="half" idx="2"/>
          </p:nvPr>
        </p:nvSpPr>
        <p:spPr/>
        <p:txBody>
          <a:bodyPr/>
          <a:lstStyle/>
          <a:p>
            <a:r>
              <a:rPr lang="en-US" dirty="0"/>
              <a:t>Early results in for Scott and Mark Kelly and the affect space has on the human body after a year long mission.</a:t>
            </a:r>
          </a:p>
        </p:txBody>
      </p:sp>
      <p:pic>
        <p:nvPicPr>
          <p:cNvPr id="7" name="Picture 6">
            <a:hlinkClick r:id="rId2"/>
          </p:cNvPr>
          <p:cNvPicPr>
            <a:picLocks noChangeAspect="1"/>
          </p:cNvPicPr>
          <p:nvPr/>
        </p:nvPicPr>
        <p:blipFill>
          <a:blip r:embed="rId3"/>
          <a:stretch>
            <a:fillRect/>
          </a:stretch>
        </p:blipFill>
        <p:spPr>
          <a:xfrm>
            <a:off x="889433" y="2285999"/>
            <a:ext cx="5453232" cy="3493477"/>
          </a:xfrm>
          <a:prstGeom prst="rect">
            <a:avLst/>
          </a:prstGeom>
        </p:spPr>
      </p:pic>
    </p:spTree>
    <p:extLst>
      <p:ext uri="{BB962C8B-B14F-4D97-AF65-F5344CB8AC3E}">
        <p14:creationId xmlns:p14="http://schemas.microsoft.com/office/powerpoint/2010/main" val="16442317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4459</TotalTime>
  <Words>322</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PowerPoint Presentation</vt:lpstr>
      <vt:lpstr>Objectives:</vt:lpstr>
      <vt:lpstr>ANNOUNCEMENTS:</vt:lpstr>
      <vt:lpstr>Question:</vt:lpstr>
      <vt:lpstr>Answer:</vt:lpstr>
      <vt:lpstr>Question:</vt:lpstr>
      <vt:lpstr>Current Event: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DeLacy Humbert</dc:creator>
  <cp:lastModifiedBy>DeLacy Humbert</cp:lastModifiedBy>
  <cp:revision>16</cp:revision>
  <dcterms:created xsi:type="dcterms:W3CDTF">2017-01-30T15:26:12Z</dcterms:created>
  <dcterms:modified xsi:type="dcterms:W3CDTF">2017-02-08T16:45:08Z</dcterms:modified>
</cp:coreProperties>
</file>