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8" d="100"/>
          <a:sy n="48" d="100"/>
        </p:scale>
        <p:origin x="67" y="9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2/7/2017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2/7/2017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2/7/2017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Ou1BiorYRNU" TargetMode="External"/><Relationship Id="rId1" Type="http://schemas.openxmlformats.org/officeDocument/2006/relationships/slideLayout" Target="../slideLayouts/slideLayout4.xml"/><Relationship Id="rId4" Type="http://schemas.openxmlformats.org/officeDocument/2006/relationships/hyperlink" Target="http://scitechdaily.com/new-hubblecast-video-explores-south-atlantic-anomal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2679905" y="4264760"/>
            <a:ext cx="6831673" cy="1086237"/>
          </a:xfrm>
        </p:spPr>
        <p:txBody>
          <a:bodyPr>
            <a:normAutofit/>
          </a:bodyPr>
          <a:lstStyle/>
          <a:p>
            <a:r>
              <a:rPr lang="en-US" sz="2800" dirty="0"/>
              <a:t>Dynamics: Forces and motion in 1D and 2D</a:t>
            </a:r>
          </a:p>
          <a:p>
            <a:r>
              <a:rPr lang="en-US" sz="2800" dirty="0"/>
              <a:t>2/7/2017</a:t>
            </a:r>
          </a:p>
        </p:txBody>
      </p:sp>
      <p:pic>
        <p:nvPicPr>
          <p:cNvPr id="4" name="Picture 3"/>
          <p:cNvPicPr>
            <a:picLocks noChangeAspect="1"/>
          </p:cNvPicPr>
          <p:nvPr/>
        </p:nvPicPr>
        <p:blipFill>
          <a:blip r:embed="rId2"/>
          <a:stretch>
            <a:fillRect/>
          </a:stretch>
        </p:blipFill>
        <p:spPr>
          <a:xfrm>
            <a:off x="3671887" y="1224695"/>
            <a:ext cx="4391025" cy="3019425"/>
          </a:xfrm>
          <a:prstGeom prst="rect">
            <a:avLst/>
          </a:prstGeom>
        </p:spPr>
      </p:pic>
    </p:spTree>
    <p:extLst>
      <p:ext uri="{BB962C8B-B14F-4D97-AF65-F5344CB8AC3E}">
        <p14:creationId xmlns:p14="http://schemas.microsoft.com/office/powerpoint/2010/main" val="277110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sz="3200" dirty="0"/>
              <a:t>Objective:</a:t>
            </a:r>
          </a:p>
          <a:p>
            <a:pPr lvl="1"/>
            <a:r>
              <a:rPr lang="en-US" sz="3200" dirty="0"/>
              <a:t>Understand static and kinetic friction.</a:t>
            </a:r>
          </a:p>
          <a:p>
            <a:r>
              <a:rPr lang="en-US" sz="3200" dirty="0"/>
              <a:t>Tasks:</a:t>
            </a:r>
          </a:p>
          <a:p>
            <a:pPr lvl="1"/>
            <a:r>
              <a:rPr lang="en-US" sz="3200" dirty="0"/>
              <a:t>Quiz review</a:t>
            </a:r>
          </a:p>
          <a:p>
            <a:pPr lvl="1"/>
            <a:r>
              <a:rPr lang="en-US" sz="3200" dirty="0"/>
              <a:t>3.3 worksheet due</a:t>
            </a:r>
          </a:p>
          <a:p>
            <a:pPr lvl="1"/>
            <a:r>
              <a:rPr lang="en-US" sz="3200" dirty="0"/>
              <a:t>Start friction quiz after demonstration</a:t>
            </a:r>
          </a:p>
        </p:txBody>
      </p:sp>
    </p:spTree>
    <p:extLst>
      <p:ext uri="{BB962C8B-B14F-4D97-AF65-F5344CB8AC3E}">
        <p14:creationId xmlns:p14="http://schemas.microsoft.com/office/powerpoint/2010/main" val="71969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ANNOUNCEMENTS:</a:t>
            </a:r>
          </a:p>
        </p:txBody>
      </p:sp>
      <p:sp>
        <p:nvSpPr>
          <p:cNvPr id="4" name="Content Placeholder 3"/>
          <p:cNvSpPr>
            <a:spLocks noGrp="1"/>
          </p:cNvSpPr>
          <p:nvPr>
            <p:ph idx="1"/>
          </p:nvPr>
        </p:nvSpPr>
        <p:spPr/>
        <p:txBody>
          <a:bodyPr>
            <a:normAutofit/>
          </a:bodyPr>
          <a:lstStyle/>
          <a:p>
            <a:pPr marL="0" indent="0">
              <a:buNone/>
            </a:pPr>
            <a:r>
              <a:rPr lang="en-US" sz="3600" dirty="0"/>
              <a:t>- Science bowl practice today at lunch</a:t>
            </a:r>
          </a:p>
        </p:txBody>
      </p:sp>
    </p:spTree>
    <p:extLst>
      <p:ext uri="{BB962C8B-B14F-4D97-AF65-F5344CB8AC3E}">
        <p14:creationId xmlns:p14="http://schemas.microsoft.com/office/powerpoint/2010/main" val="189150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normAutofit/>
          </a:bodyPr>
          <a:lstStyle/>
          <a:p>
            <a:r>
              <a:rPr lang="en-US" sz="3200" dirty="0"/>
              <a:t>A box is given a push so that it slides across the floor. How far will it go, given that the coefficient of kinetic friction is 0.15 and the push imparts an initial speed of 3.5 m/s?</a:t>
            </a:r>
            <a:endParaRPr lang="en-US" sz="4400" dirty="0"/>
          </a:p>
        </p:txBody>
      </p:sp>
    </p:spTree>
    <p:extLst>
      <p:ext uri="{BB962C8B-B14F-4D97-AF65-F5344CB8AC3E}">
        <p14:creationId xmlns:p14="http://schemas.microsoft.com/office/powerpoint/2010/main" val="317050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2"/>
          </a:solidFill>
          <a:effectLst/>
        </p:spPr>
      </p:sp>
      <p:sp>
        <p:nvSpPr>
          <p:cNvPr id="21" name="Rectangle 20" title="Side ba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title="Side ba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Content Placeholder 5">
            <a:hlinkClick r:id="rId2"/>
          </p:cNvPr>
          <p:cNvPicPr>
            <a:picLocks noGrp="1" noChangeAspect="1"/>
          </p:cNvPicPr>
          <p:nvPr>
            <p:ph sz="half" idx="2"/>
          </p:nvPr>
        </p:nvPicPr>
        <p:blipFill>
          <a:blip r:embed="rId3"/>
          <a:stretch>
            <a:fillRect/>
          </a:stretch>
        </p:blipFill>
        <p:spPr>
          <a:xfrm>
            <a:off x="1023561" y="1484933"/>
            <a:ext cx="6517065" cy="3568092"/>
          </a:xfrm>
          <a:prstGeom prst="rect">
            <a:avLst/>
          </a:prstGeom>
        </p:spPr>
      </p:pic>
      <p:sp>
        <p:nvSpPr>
          <p:cNvPr id="2" name="Title 1"/>
          <p:cNvSpPr>
            <a:spLocks noGrp="1"/>
          </p:cNvSpPr>
          <p:nvPr>
            <p:ph type="title"/>
          </p:nvPr>
        </p:nvSpPr>
        <p:spPr>
          <a:xfrm>
            <a:off x="7860667" y="685800"/>
            <a:ext cx="3656419" cy="1485900"/>
          </a:xfrm>
        </p:spPr>
        <p:txBody>
          <a:bodyPr vert="horz" lIns="91440" tIns="45720" rIns="91440" bIns="45720" rtlCol="0" anchor="t">
            <a:normAutofit/>
          </a:bodyPr>
          <a:lstStyle/>
          <a:p>
            <a:r>
              <a:rPr lang="en-US"/>
              <a:t>Current Event:</a:t>
            </a:r>
          </a:p>
        </p:txBody>
      </p:sp>
      <p:sp>
        <p:nvSpPr>
          <p:cNvPr id="4" name="Text Placeholder 3"/>
          <p:cNvSpPr>
            <a:spLocks noGrp="1"/>
          </p:cNvSpPr>
          <p:nvPr>
            <p:ph sz="half" idx="1"/>
          </p:nvPr>
        </p:nvSpPr>
        <p:spPr>
          <a:xfrm>
            <a:off x="7860667" y="2286000"/>
            <a:ext cx="3656419" cy="3581400"/>
          </a:xfrm>
        </p:spPr>
        <p:txBody>
          <a:bodyPr vert="horz" lIns="91440" tIns="45720" rIns="91440" bIns="45720" rtlCol="0">
            <a:normAutofit/>
          </a:bodyPr>
          <a:lstStyle/>
          <a:p>
            <a:pPr>
              <a:lnSpc>
                <a:spcPct val="74000"/>
              </a:lnSpc>
            </a:pPr>
            <a:r>
              <a:rPr lang="en-US" sz="1400" b="1"/>
              <a:t>Does An Anomaly In The Earth’s Magnetic Field Portend A Coming Pole Reversal?</a:t>
            </a:r>
          </a:p>
          <a:p>
            <a:pPr>
              <a:lnSpc>
                <a:spcPct val="74000"/>
              </a:lnSpc>
            </a:pPr>
            <a:r>
              <a:rPr lang="en-US" sz="1400"/>
              <a:t>What currently has geophysicists like us abuzz is the realization that the strength of Earth’s magnetic field has been decreasing for the last 160 years at an alarming rate. This collapse is centered in a huge expanse of the Southern Hemisphere, extending from Zimbabwe to Chile, known as the South Atlantic Anomaly. The magnetic field strength is so weak there that it’s a hazard for satellites that orbit above the region – the field no longer protects them from </a:t>
            </a:r>
            <a:r>
              <a:rPr lang="en-US" sz="1400">
                <a:hlinkClick r:id="rId4"/>
              </a:rPr>
              <a:t>radiation which interferes</a:t>
            </a:r>
            <a:r>
              <a:rPr lang="en-US" sz="1400"/>
              <a:t> with satellite electronics.</a:t>
            </a:r>
          </a:p>
        </p:txBody>
      </p:sp>
    </p:spTree>
    <p:extLst>
      <p:ext uri="{BB962C8B-B14F-4D97-AF65-F5344CB8AC3E}">
        <p14:creationId xmlns:p14="http://schemas.microsoft.com/office/powerpoint/2010/main" val="164423174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4433</TotalTime>
  <Words>192</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Franklin Gothic Book</vt:lpstr>
      <vt:lpstr>Crop</vt:lpstr>
      <vt:lpstr>PowerPoint Presentation</vt:lpstr>
      <vt:lpstr>Objectives:</vt:lpstr>
      <vt:lpstr>ANNOUNCEMENTS:</vt:lpstr>
      <vt:lpstr>Question:</vt:lpstr>
      <vt:lpstr>Current Event: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DeLacy Humbert</dc:creator>
  <cp:lastModifiedBy>DeLacy Humbert</cp:lastModifiedBy>
  <cp:revision>13</cp:revision>
  <dcterms:created xsi:type="dcterms:W3CDTF">2017-01-30T15:26:12Z</dcterms:created>
  <dcterms:modified xsi:type="dcterms:W3CDTF">2017-02-07T16:40:38Z</dcterms:modified>
</cp:coreProperties>
</file>