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s3-M_oY1uN0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5" y="4264760"/>
            <a:ext cx="6831673" cy="1086237"/>
          </a:xfrm>
        </p:spPr>
        <p:txBody>
          <a:bodyPr>
            <a:normAutofit/>
          </a:bodyPr>
          <a:lstStyle/>
          <a:p>
            <a:r>
              <a:rPr lang="en-US" sz="2800" dirty="0"/>
              <a:t>Dynamics: Forces and motion in 1D and 2D</a:t>
            </a:r>
          </a:p>
          <a:p>
            <a:r>
              <a:rPr lang="en-US" sz="2800" dirty="0"/>
              <a:t>2/3/2017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87" y="1224695"/>
            <a:ext cx="43910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0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Objective:</a:t>
            </a:r>
          </a:p>
          <a:p>
            <a:pPr lvl="1"/>
            <a:r>
              <a:rPr lang="en-US" sz="3200" dirty="0"/>
              <a:t>Fully understand Newton’s Second and Third Law of Motion.</a:t>
            </a:r>
          </a:p>
          <a:p>
            <a:r>
              <a:rPr lang="en-US" sz="3200" dirty="0"/>
              <a:t>Tasks:</a:t>
            </a:r>
          </a:p>
          <a:p>
            <a:pPr lvl="1"/>
            <a:r>
              <a:rPr lang="en-US" sz="3200" dirty="0"/>
              <a:t>Notes </a:t>
            </a:r>
          </a:p>
          <a:p>
            <a:pPr lvl="1"/>
            <a:r>
              <a:rPr lang="en-US" sz="3200" dirty="0"/>
              <a:t>Worksheets due Monday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69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Retakes are available from now until Today.</a:t>
            </a:r>
          </a:p>
          <a:p>
            <a:r>
              <a:rPr lang="en-US" sz="3600" dirty="0"/>
              <a:t>If you got below 75% on your test you can also do a correct and return to get to 75% (if you feel uncomfortable with retesting)</a:t>
            </a:r>
          </a:p>
          <a:p>
            <a:r>
              <a:rPr lang="en-US" sz="3600" dirty="0"/>
              <a:t>Quiz </a:t>
            </a:r>
            <a:r>
              <a:rPr lang="en-US" sz="3600" dirty="0" err="1"/>
              <a:t>monday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150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effectLst/>
        </p:spPr>
      </p:sp>
      <p:sp>
        <p:nvSpPr>
          <p:cNvPr id="11" name="Rectangle 10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23561" y="1313860"/>
            <a:ext cx="6517065" cy="3910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Current Event: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7860667" y="2286000"/>
            <a:ext cx="3656419" cy="3581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Evidence of a new lost continent found.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3174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198</TotalTime>
  <Words>84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Franklin Gothic Book</vt:lpstr>
      <vt:lpstr>Crop</vt:lpstr>
      <vt:lpstr>PowerPoint Presentation</vt:lpstr>
      <vt:lpstr>Objectives:</vt:lpstr>
      <vt:lpstr>ANNOUNCEMENTS:</vt:lpstr>
      <vt:lpstr>Current Event: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DeLacy Humbert</dc:creator>
  <cp:lastModifiedBy>DeLacy Humbert</cp:lastModifiedBy>
  <cp:revision>8</cp:revision>
  <dcterms:created xsi:type="dcterms:W3CDTF">2017-01-30T15:26:12Z</dcterms:created>
  <dcterms:modified xsi:type="dcterms:W3CDTF">2017-02-03T16:58:08Z</dcterms:modified>
</cp:coreProperties>
</file>