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Y48ZnLDTrgM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5" y="4264760"/>
            <a:ext cx="6831673" cy="1086237"/>
          </a:xfrm>
        </p:spPr>
        <p:txBody>
          <a:bodyPr>
            <a:normAutofit/>
          </a:bodyPr>
          <a:lstStyle/>
          <a:p>
            <a:r>
              <a:rPr lang="en-US" sz="2800" dirty="0"/>
              <a:t>Dynamics: Forces and motion in 1D and 2D</a:t>
            </a:r>
          </a:p>
          <a:p>
            <a:r>
              <a:rPr lang="en-US" sz="2800" dirty="0"/>
              <a:t>2/2/2017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87" y="1224695"/>
            <a:ext cx="43910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0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Objective:</a:t>
            </a:r>
          </a:p>
          <a:p>
            <a:pPr lvl="1"/>
            <a:r>
              <a:rPr lang="en-US" sz="3200" dirty="0"/>
              <a:t>Fully understand types of force and how to draw free-body diagrams.</a:t>
            </a:r>
          </a:p>
          <a:p>
            <a:r>
              <a:rPr lang="en-US" sz="3200" dirty="0"/>
              <a:t>Tasks:</a:t>
            </a:r>
          </a:p>
          <a:p>
            <a:pPr lvl="1"/>
            <a:r>
              <a:rPr lang="en-US" sz="3200" dirty="0"/>
              <a:t>Notes </a:t>
            </a:r>
          </a:p>
          <a:p>
            <a:pPr lvl="1"/>
            <a:r>
              <a:rPr lang="en-US" sz="3200"/>
              <a:t>Worksheet </a:t>
            </a:r>
            <a:r>
              <a:rPr lang="en-US" sz="3200" dirty="0"/>
              <a:t>due tomorrow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69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887925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5025" y="2303585"/>
            <a:ext cx="9612971" cy="3056067"/>
          </a:xfrm>
        </p:spPr>
        <p:txBody>
          <a:bodyPr>
            <a:normAutofit/>
          </a:bodyPr>
          <a:lstStyle/>
          <a:p>
            <a:r>
              <a:rPr lang="en-US" sz="3600" dirty="0"/>
              <a:t>How does a seatbelt relate to Newton’s first law of motion?</a:t>
            </a:r>
          </a:p>
        </p:txBody>
      </p:sp>
    </p:spTree>
    <p:extLst>
      <p:ext uri="{BB962C8B-B14F-4D97-AF65-F5344CB8AC3E}">
        <p14:creationId xmlns:p14="http://schemas.microsoft.com/office/powerpoint/2010/main" val="300631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Retakes are available from now until Friday.</a:t>
            </a:r>
          </a:p>
          <a:p>
            <a:r>
              <a:rPr lang="en-US" sz="3600" dirty="0"/>
              <a:t>Science Club</a:t>
            </a:r>
          </a:p>
          <a:p>
            <a:r>
              <a:rPr lang="en-US" sz="3600" dirty="0"/>
              <a:t>If you got below 75% on your test you can also do a correct and return to get to 75% (if you feel uncomfortable with retesting)</a:t>
            </a:r>
          </a:p>
        </p:txBody>
      </p:sp>
    </p:spTree>
    <p:extLst>
      <p:ext uri="{BB962C8B-B14F-4D97-AF65-F5344CB8AC3E}">
        <p14:creationId xmlns:p14="http://schemas.microsoft.com/office/powerpoint/2010/main" val="189150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ffectLst/>
        </p:spPr>
      </p:sp>
      <p:sp>
        <p:nvSpPr>
          <p:cNvPr id="20" name="Rectangle 19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 title="Side bar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/>
              <a:t>Current Event: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0667" y="2286000"/>
            <a:ext cx="3656419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dirty="0"/>
              <a:t>EXISTANCE IS A HOLOGRAM?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19" y="1345222"/>
            <a:ext cx="6240334" cy="350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3174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189</TotalTime>
  <Words>97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Franklin Gothic Book</vt:lpstr>
      <vt:lpstr>Crop</vt:lpstr>
      <vt:lpstr>PowerPoint Presentation</vt:lpstr>
      <vt:lpstr>Objectives:</vt:lpstr>
      <vt:lpstr>Question:</vt:lpstr>
      <vt:lpstr>ANNOUNCEMENTS:</vt:lpstr>
      <vt:lpstr>Current Event: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DeLacy Humbert</dc:creator>
  <cp:lastModifiedBy>Humbert, DeLacy</cp:lastModifiedBy>
  <cp:revision>6</cp:revision>
  <dcterms:created xsi:type="dcterms:W3CDTF">2017-01-30T15:26:12Z</dcterms:created>
  <dcterms:modified xsi:type="dcterms:W3CDTF">2017-02-03T15:57:40Z</dcterms:modified>
</cp:coreProperties>
</file>