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sn.com/en-ca/lifestyle/bebold/human-pig-hybrid/vi-AAmi71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2/1/2017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Fully understand Newton’s 1</a:t>
            </a:r>
            <a:r>
              <a:rPr lang="en-US" sz="3200" baseline="30000" dirty="0"/>
              <a:t>st</a:t>
            </a:r>
            <a:r>
              <a:rPr lang="en-US" sz="3200" dirty="0"/>
              <a:t> Law of Motion.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Notes on 1</a:t>
            </a:r>
            <a:r>
              <a:rPr lang="en-US" sz="3200" baseline="30000" dirty="0"/>
              <a:t>st</a:t>
            </a:r>
            <a:r>
              <a:rPr lang="en-US" sz="3200" dirty="0"/>
              <a:t> Law.</a:t>
            </a:r>
          </a:p>
          <a:p>
            <a:pPr lvl="1"/>
            <a:r>
              <a:rPr lang="en-US" sz="3200" dirty="0"/>
              <a:t>Demonstrations</a:t>
            </a:r>
          </a:p>
          <a:p>
            <a:pPr lvl="1"/>
            <a:r>
              <a:rPr lang="en-US" sz="3200" dirty="0"/>
              <a:t>Worksheet due tomorrow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88792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2303585"/>
            <a:ext cx="9612971" cy="3056067"/>
          </a:xfrm>
        </p:spPr>
        <p:txBody>
          <a:bodyPr>
            <a:normAutofit/>
          </a:bodyPr>
          <a:lstStyle/>
          <a:p>
            <a:r>
              <a:rPr lang="en-US" sz="3600" dirty="0"/>
              <a:t>What do you think of when you hear the word inertia?  Describe it (complete sentences, you guys are old enough that I shouldn’t have to write this).</a:t>
            </a:r>
          </a:p>
        </p:txBody>
      </p:sp>
    </p:spTree>
    <p:extLst>
      <p:ext uri="{BB962C8B-B14F-4D97-AF65-F5344CB8AC3E}">
        <p14:creationId xmlns:p14="http://schemas.microsoft.com/office/powerpoint/2010/main" val="300631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Retakes are available from now until Friday.</a:t>
            </a:r>
          </a:p>
          <a:p>
            <a:r>
              <a:rPr lang="en-US" sz="3600" dirty="0"/>
              <a:t>Grand Tour at Lunch today.</a:t>
            </a:r>
          </a:p>
          <a:p>
            <a:r>
              <a:rPr lang="en-US" sz="3600" dirty="0"/>
              <a:t>If you got below 75% on your test you can also do a correct and return to get to 75% (if you feel uncomfortable with retesting)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20" name="Rectangle 19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3561" y="1102055"/>
            <a:ext cx="6517065" cy="4333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Current Event: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Human-pig hybrid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Hoping to lead to growable, transplantable organs.</a:t>
            </a:r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37</TotalTime>
  <Words>127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Objectives:</vt:lpstr>
      <vt:lpstr>Question:</vt:lpstr>
      <vt:lpstr>ANNOUNCEMENTS: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Humbert, DeLacy</cp:lastModifiedBy>
  <cp:revision>4</cp:revision>
  <dcterms:created xsi:type="dcterms:W3CDTF">2017-01-30T15:26:12Z</dcterms:created>
  <dcterms:modified xsi:type="dcterms:W3CDTF">2017-02-01T15:44:24Z</dcterms:modified>
</cp:coreProperties>
</file>