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3gm0kJ2wPwk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5" y="4264760"/>
            <a:ext cx="6831673" cy="1086237"/>
          </a:xfrm>
        </p:spPr>
        <p:txBody>
          <a:bodyPr/>
          <a:lstStyle/>
          <a:p>
            <a:r>
              <a:rPr lang="en-US" dirty="0"/>
              <a:t>Dynamics: Forces and motion in 1D and 2D</a:t>
            </a:r>
          </a:p>
          <a:p>
            <a:r>
              <a:rPr lang="en-US" dirty="0"/>
              <a:t>1/30/2017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1887" y="1224695"/>
            <a:ext cx="4391025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107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Objective:</a:t>
            </a:r>
          </a:p>
          <a:p>
            <a:pPr lvl="1"/>
            <a:r>
              <a:rPr lang="en-US" sz="3200" dirty="0"/>
              <a:t>Learn more about the grandfather of physics, Sir Isaac Newton.</a:t>
            </a:r>
          </a:p>
          <a:p>
            <a:r>
              <a:rPr lang="en-US" sz="3200" dirty="0"/>
              <a:t>Tasks:</a:t>
            </a:r>
          </a:p>
          <a:p>
            <a:pPr lvl="1"/>
            <a:r>
              <a:rPr lang="en-US" sz="3200" dirty="0"/>
              <a:t>Watch PBS documentary on Newton</a:t>
            </a:r>
          </a:p>
          <a:p>
            <a:pPr lvl="1"/>
            <a:r>
              <a:rPr lang="en-US" sz="3200" dirty="0"/>
              <a:t>Take notes on documentary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9690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887925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Question: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65025" y="2303585"/>
            <a:ext cx="9612971" cy="3056067"/>
          </a:xfrm>
        </p:spPr>
        <p:txBody>
          <a:bodyPr>
            <a:normAutofit/>
          </a:bodyPr>
          <a:lstStyle/>
          <a:p>
            <a:r>
              <a:rPr lang="en-US" sz="3600" dirty="0"/>
              <a:t>What is one facet you are aware of regarding Sir Isaac Newton?</a:t>
            </a:r>
          </a:p>
        </p:txBody>
      </p:sp>
    </p:spTree>
    <p:extLst>
      <p:ext uri="{BB962C8B-B14F-4D97-AF65-F5344CB8AC3E}">
        <p14:creationId xmlns:p14="http://schemas.microsoft.com/office/powerpoint/2010/main" val="3006318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Retakes are available from now until Friday.</a:t>
            </a:r>
          </a:p>
          <a:p>
            <a:r>
              <a:rPr lang="en-US" sz="3600" dirty="0"/>
              <a:t>Grand Tour at Lunch today.</a:t>
            </a:r>
          </a:p>
        </p:txBody>
      </p:sp>
    </p:spTree>
    <p:extLst>
      <p:ext uri="{BB962C8B-B14F-4D97-AF65-F5344CB8AC3E}">
        <p14:creationId xmlns:p14="http://schemas.microsoft.com/office/powerpoint/2010/main" val="1891508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effectLst/>
        </p:spPr>
      </p:sp>
      <p:sp>
        <p:nvSpPr>
          <p:cNvPr id="8" name="Rectangle 7" title="Side bar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 title="Background Shape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Divider Bar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Content Placeholder 4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67683" y="1858492"/>
            <a:ext cx="5384074" cy="31496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631373"/>
            <a:ext cx="4018839" cy="203562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89000"/>
              </a:lnSpc>
            </a:pPr>
            <a:r>
              <a:rPr lang="en-US" sz="4400"/>
              <a:t>Current Event: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764971"/>
            <a:ext cx="4010296" cy="3472543"/>
          </a:xfrm>
        </p:spPr>
        <p:txBody>
          <a:bodyPr vert="horz" lIns="91440" tIns="45720" rIns="91440" bIns="45720" rtlCol="0">
            <a:normAutofit/>
          </a:bodyPr>
          <a:lstStyle/>
          <a:p>
            <a:pPr marL="384048" indent="-384048">
              <a:lnSpc>
                <a:spcPct val="94000"/>
              </a:lnSpc>
              <a:spcAft>
                <a:spcPts val="200"/>
              </a:spcAft>
            </a:pPr>
            <a:r>
              <a:rPr lang="en-US" sz="2400" dirty="0"/>
              <a:t>Scientists create metallic hydrogen on Earth for the first time.</a:t>
            </a:r>
          </a:p>
          <a:p>
            <a:pPr marL="384048" indent="-384048">
              <a:lnSpc>
                <a:spcPct val="94000"/>
              </a:lnSpc>
              <a:spcAft>
                <a:spcPts val="200"/>
              </a:spcAft>
            </a:pPr>
            <a:r>
              <a:rPr lang="en-US" sz="2400" dirty="0"/>
              <a:t>The amount of pressure used is greater than that found in the center of the Earth.</a:t>
            </a:r>
          </a:p>
        </p:txBody>
      </p:sp>
    </p:spTree>
    <p:extLst>
      <p:ext uri="{BB962C8B-B14F-4D97-AF65-F5344CB8AC3E}">
        <p14:creationId xmlns:p14="http://schemas.microsoft.com/office/powerpoint/2010/main" val="164423174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22</TotalTime>
  <Words>100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PowerPoint Presentation</vt:lpstr>
      <vt:lpstr>Objectives:</vt:lpstr>
      <vt:lpstr>Question:</vt:lpstr>
      <vt:lpstr>ANNOUNCEMENTS:</vt:lpstr>
      <vt:lpstr>Current Event: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DeLacy Humbert</dc:creator>
  <cp:lastModifiedBy>DeLacy Humbert</cp:lastModifiedBy>
  <cp:revision>2</cp:revision>
  <dcterms:created xsi:type="dcterms:W3CDTF">2017-01-30T15:26:12Z</dcterms:created>
  <dcterms:modified xsi:type="dcterms:W3CDTF">2017-01-30T15:48:45Z</dcterms:modified>
</cp:coreProperties>
</file>