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nFienKmHWu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8361" y="824487"/>
            <a:ext cx="7195278" cy="2983054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044" r="-3" b="16291"/>
          <a:stretch/>
        </p:blipFill>
        <p:spPr>
          <a:xfrm>
            <a:off x="3004507" y="1284551"/>
            <a:ext cx="6182987" cy="2062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3883741"/>
            <a:ext cx="8676222" cy="13359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impulse, and energy!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5295900"/>
            <a:ext cx="8676222" cy="68211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1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Objective: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 am aware of what is in the next unit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/>
              <a:t>Tasks: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Complete pre-test</a:t>
            </a:r>
          </a:p>
          <a:p>
            <a:r>
              <a:rPr lang="en-US" sz="2400" dirty="0"/>
              <a:t>You can work on your paper if you finish your pre-test</a:t>
            </a:r>
          </a:p>
        </p:txBody>
      </p:sp>
    </p:spTree>
    <p:extLst>
      <p:ext uri="{BB962C8B-B14F-4D97-AF65-F5344CB8AC3E}">
        <p14:creationId xmlns:p14="http://schemas.microsoft.com/office/powerpoint/2010/main" val="296805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Complete Questions 11 and 12 in your projectile motion packet.</a:t>
            </a:r>
          </a:p>
        </p:txBody>
      </p:sp>
    </p:spTree>
    <p:extLst>
      <p:ext uri="{BB962C8B-B14F-4D97-AF65-F5344CB8AC3E}">
        <p14:creationId xmlns:p14="http://schemas.microsoft.com/office/powerpoint/2010/main" val="149660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2517" r="13344" b="-1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Current Event: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en-US" sz="1800"/>
              <a:t>The music of the Earth</a:t>
            </a:r>
          </a:p>
        </p:txBody>
      </p:sp>
    </p:spTree>
    <p:extLst>
      <p:ext uri="{BB962C8B-B14F-4D97-AF65-F5344CB8AC3E}">
        <p14:creationId xmlns:p14="http://schemas.microsoft.com/office/powerpoint/2010/main" val="301343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</TotalTime>
  <Words>55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Mesh</vt:lpstr>
      <vt:lpstr>impulse, and energy!</vt:lpstr>
      <vt:lpstr>Today:</vt:lpstr>
      <vt:lpstr>Question:</vt:lpstr>
      <vt:lpstr>Current Event: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impulse, and energy!</dc:title>
  <dc:creator>DeLacy Humbert</dc:creator>
  <cp:lastModifiedBy>DeLacy Humbert</cp:lastModifiedBy>
  <cp:revision>2</cp:revision>
  <dcterms:created xsi:type="dcterms:W3CDTF">2017-03-06T16:14:14Z</dcterms:created>
  <dcterms:modified xsi:type="dcterms:W3CDTF">2017-03-06T16:23:51Z</dcterms:modified>
</cp:coreProperties>
</file>