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8361" y="824487"/>
            <a:ext cx="7195278" cy="2983054"/>
          </a:xfrm>
          <a:prstGeom prst="roundRect">
            <a:avLst>
              <a:gd name="adj" fmla="val 3812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3044" r="-3" b="16291"/>
          <a:stretch/>
        </p:blipFill>
        <p:spPr>
          <a:xfrm>
            <a:off x="3004507" y="1284551"/>
            <a:ext cx="6182987" cy="2062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3883741"/>
            <a:ext cx="8676222" cy="13359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impulse, and energy!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5295900"/>
            <a:ext cx="8676222" cy="682113"/>
          </a:xfrm>
        </p:spPr>
        <p:txBody>
          <a:bodyPr>
            <a:normAutofit/>
          </a:bodyPr>
          <a:lstStyle/>
          <a:p>
            <a:r>
              <a:rPr lang="en-US" dirty="0"/>
              <a:t>3/21/2017</a:t>
            </a:r>
          </a:p>
        </p:txBody>
      </p:sp>
    </p:spTree>
    <p:extLst>
      <p:ext uri="{BB962C8B-B14F-4D97-AF65-F5344CB8AC3E}">
        <p14:creationId xmlns:p14="http://schemas.microsoft.com/office/powerpoint/2010/main" val="1248813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Objective: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 understand collisions and the conservation of momentum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/>
              <a:t>Tasks: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968052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511" y="645106"/>
            <a:ext cx="6303599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n-US" sz="2800"/>
              <a:t>Announcements: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 anchor="t">
            <a:normAutofit/>
          </a:bodyPr>
          <a:lstStyle/>
          <a:p>
            <a:r>
              <a:rPr lang="en-US" sz="1800" dirty="0"/>
              <a:t>TEST THURSDAY! NO RETAKE BECAUSE OF SPRING BREAK.</a:t>
            </a:r>
          </a:p>
        </p:txBody>
      </p:sp>
    </p:spTree>
    <p:extLst>
      <p:ext uri="{BB962C8B-B14F-4D97-AF65-F5344CB8AC3E}">
        <p14:creationId xmlns:p14="http://schemas.microsoft.com/office/powerpoint/2010/main" val="276993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Given a spring with a 2.6 N/cm spring constant you launch a steel ball bearing that has a mass of .25 kg. You change the position of the spring 12 cm from the natural.  What is the velocity of ball when it is launched?</a:t>
            </a:r>
          </a:p>
        </p:txBody>
      </p:sp>
    </p:spTree>
    <p:extLst>
      <p:ext uri="{BB962C8B-B14F-4D97-AF65-F5344CB8AC3E}">
        <p14:creationId xmlns:p14="http://schemas.microsoft.com/office/powerpoint/2010/main" val="1496608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n-US" sz="2800"/>
              <a:t>Current Event: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rmAutofit/>
          </a:bodyPr>
          <a:lstStyle/>
          <a:p>
            <a:r>
              <a:rPr lang="en-US" sz="1800" dirty="0"/>
              <a:t>Keas have contagious laugh.</a:t>
            </a:r>
          </a:p>
          <a:p>
            <a:r>
              <a:rPr lang="en-US" sz="1800" dirty="0"/>
              <a:t>New Zealand parrot was seen to have a “laugh” that brought out playfulness in other birds.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67754" y="-904696"/>
            <a:ext cx="6907549" cy="666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0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1" i="1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Two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://cdn.iflscience.com/images/3e361292-5a0b-5cd7-91d2-db8dae12bd6a/content-1490013148-135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54" y="1939320"/>
            <a:ext cx="5396523" cy="368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43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148</TotalTime>
  <Words>113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Mesh</vt:lpstr>
      <vt:lpstr>impulse, and energy!</vt:lpstr>
      <vt:lpstr>Today:</vt:lpstr>
      <vt:lpstr>Announcements:</vt:lpstr>
      <vt:lpstr>Question:</vt:lpstr>
      <vt:lpstr>Current Event: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impulse, and energy!</dc:title>
  <dc:creator>DeLacy Humbert</dc:creator>
  <cp:lastModifiedBy>Humbert, DeLacy</cp:lastModifiedBy>
  <cp:revision>7</cp:revision>
  <dcterms:created xsi:type="dcterms:W3CDTF">2017-03-06T16:14:14Z</dcterms:created>
  <dcterms:modified xsi:type="dcterms:W3CDTF">2017-03-21T17:21:04Z</dcterms:modified>
</cp:coreProperties>
</file>