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58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theguardian.com/science/video/2017/mar/10/pharoah-ramses-ii-statue-unearthed-in-cairo-vide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98361" y="824487"/>
            <a:ext cx="7195278" cy="2983054"/>
          </a:xfrm>
          <a:prstGeom prst="roundRect">
            <a:avLst>
              <a:gd name="adj" fmla="val 3812"/>
            </a:avLst>
          </a:prstGeom>
          <a:solidFill>
            <a:srgbClr val="FFFFFF"/>
          </a:solidFill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3044" r="-3" b="16291"/>
          <a:stretch/>
        </p:blipFill>
        <p:spPr>
          <a:xfrm>
            <a:off x="3004507" y="1284551"/>
            <a:ext cx="6182987" cy="2062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3883741"/>
            <a:ext cx="8676222" cy="133595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impulse, and energy!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5295900"/>
            <a:ext cx="8676222" cy="682113"/>
          </a:xfrm>
        </p:spPr>
        <p:txBody>
          <a:bodyPr>
            <a:normAutofit/>
          </a:bodyPr>
          <a:lstStyle/>
          <a:p>
            <a:r>
              <a:rPr lang="en-US" dirty="0"/>
              <a:t>3/14/2017</a:t>
            </a:r>
          </a:p>
        </p:txBody>
      </p:sp>
    </p:spTree>
    <p:extLst>
      <p:ext uri="{BB962C8B-B14F-4D97-AF65-F5344CB8AC3E}">
        <p14:creationId xmlns:p14="http://schemas.microsoft.com/office/powerpoint/2010/main" val="1248813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200" dirty="0"/>
              <a:t>Objective: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 understand collisions and the conservation of momentum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3200" dirty="0"/>
              <a:t>Tasks: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Collision Lab</a:t>
            </a:r>
          </a:p>
        </p:txBody>
      </p:sp>
    </p:spTree>
    <p:extLst>
      <p:ext uri="{BB962C8B-B14F-4D97-AF65-F5344CB8AC3E}">
        <p14:creationId xmlns:p14="http://schemas.microsoft.com/office/powerpoint/2010/main" val="296805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511" y="645106"/>
            <a:ext cx="6303599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Announcements: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 anchor="t">
            <a:normAutofit/>
          </a:bodyPr>
          <a:lstStyle/>
          <a:p>
            <a:r>
              <a:rPr lang="en-US" sz="1800" dirty="0"/>
              <a:t>Pi(e) at lunch in my room (limited availability)</a:t>
            </a:r>
          </a:p>
        </p:txBody>
      </p:sp>
    </p:spTree>
    <p:extLst>
      <p:ext uri="{BB962C8B-B14F-4D97-AF65-F5344CB8AC3E}">
        <p14:creationId xmlns:p14="http://schemas.microsoft.com/office/powerpoint/2010/main" val="2769931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5.0 N force is applied to a 3.0 kg ball to change its velocity from +9.0 m/s to +3.0 m/s. What is the momentum change of the ball?</a:t>
            </a:r>
          </a:p>
          <a:p>
            <a:r>
              <a:rPr lang="en-US" sz="2800" dirty="0"/>
              <a:t>Today Find the impulse of the ball.</a:t>
            </a:r>
          </a:p>
        </p:txBody>
      </p:sp>
    </p:spTree>
    <p:extLst>
      <p:ext uri="{BB962C8B-B14F-4D97-AF65-F5344CB8AC3E}">
        <p14:creationId xmlns:p14="http://schemas.microsoft.com/office/powerpoint/2010/main" val="1496608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10045" r="3" b="3"/>
          <a:stretch/>
        </p:blipFill>
        <p:spPr>
          <a:xfrm>
            <a:off x="4630994" y="645106"/>
            <a:ext cx="6916633" cy="5247747"/>
          </a:xfrm>
          <a:prstGeom prst="roundRect">
            <a:avLst>
              <a:gd name="adj" fmla="val 3517"/>
            </a:avLst>
          </a:prstGeom>
          <a:ln w="38100">
            <a:gradFill flip="none" rotWithShape="1">
              <a:gsLst>
                <a:gs pos="0">
                  <a:srgbClr val="363D46"/>
                </a:gs>
                <a:gs pos="100000">
                  <a:srgbClr val="363D46">
                    <a:lumMod val="75000"/>
                  </a:srgb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192" y="609600"/>
            <a:ext cx="3643674" cy="1905000"/>
          </a:xfrm>
        </p:spPr>
        <p:txBody>
          <a:bodyPr>
            <a:normAutofit/>
          </a:bodyPr>
          <a:lstStyle/>
          <a:p>
            <a:r>
              <a:rPr lang="en-US" sz="2800"/>
              <a:t>Current Event: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192" y="2666999"/>
            <a:ext cx="3643674" cy="3216276"/>
          </a:xfrm>
        </p:spPr>
        <p:txBody>
          <a:bodyPr>
            <a:normAutofit/>
          </a:bodyPr>
          <a:lstStyle/>
          <a:p>
            <a:r>
              <a:rPr lang="en-US" sz="1800" dirty="0"/>
              <a:t>Ramses the second temple found in </a:t>
            </a:r>
            <a:r>
              <a:rPr lang="en-US" sz="1800" dirty="0" err="1"/>
              <a:t>cairo</a:t>
            </a:r>
            <a:r>
              <a:rPr lang="en-US" sz="1800" dirty="0"/>
              <a:t> slums.</a:t>
            </a:r>
          </a:p>
        </p:txBody>
      </p:sp>
    </p:spTree>
    <p:extLst>
      <p:ext uri="{BB962C8B-B14F-4D97-AF65-F5344CB8AC3E}">
        <p14:creationId xmlns:p14="http://schemas.microsoft.com/office/powerpoint/2010/main" val="3013430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30</TotalTime>
  <Words>96</Words>
  <Application>Microsoft Office PowerPoint</Application>
  <PresentationFormat>Widescreen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Century Gothic</vt:lpstr>
      <vt:lpstr>Mesh</vt:lpstr>
      <vt:lpstr>impulse, and energy!</vt:lpstr>
      <vt:lpstr>Today:</vt:lpstr>
      <vt:lpstr>Announcements:</vt:lpstr>
      <vt:lpstr>Question:</vt:lpstr>
      <vt:lpstr>Current Event: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impulse, and energy!</dc:title>
  <dc:creator>DeLacy Humbert</dc:creator>
  <cp:lastModifiedBy>Humbert, DeLacy</cp:lastModifiedBy>
  <cp:revision>5</cp:revision>
  <dcterms:created xsi:type="dcterms:W3CDTF">2017-03-06T16:14:14Z</dcterms:created>
  <dcterms:modified xsi:type="dcterms:W3CDTF">2017-03-14T15:40:53Z</dcterms:modified>
</cp:coreProperties>
</file>