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6" r:id="rId5"/>
    <p:sldId id="267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8" d="100"/>
          <a:sy n="48" d="100"/>
        </p:scale>
        <p:origin x="67" y="9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time_continue=33&amp;v=A7-WfWFuQR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Electricity and magnetism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4/5/2017</a:t>
            </a:r>
          </a:p>
        </p:txBody>
      </p:sp>
    </p:spTree>
    <p:extLst>
      <p:ext uri="{BB962C8B-B14F-4D97-AF65-F5344CB8AC3E}">
        <p14:creationId xmlns:p14="http://schemas.microsoft.com/office/powerpoint/2010/main" val="548594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and tasks: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/>
              <a:t>Objectives:</a:t>
            </a:r>
          </a:p>
          <a:p>
            <a:r>
              <a:rPr lang="en-US" dirty="0"/>
              <a:t>I begin to understand electrostatics.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/>
              <a:t>Tasks:</a:t>
            </a:r>
          </a:p>
          <a:p>
            <a:r>
              <a:rPr lang="en-US" dirty="0"/>
              <a:t>Discuss electrostatics</a:t>
            </a:r>
          </a:p>
        </p:txBody>
      </p:sp>
    </p:spTree>
    <p:extLst>
      <p:ext uri="{BB962C8B-B14F-4D97-AF65-F5344CB8AC3E}">
        <p14:creationId xmlns:p14="http://schemas.microsoft.com/office/powerpoint/2010/main" val="989839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moved the launch to the eleventh because of the shortened class periods on the tenth.</a:t>
            </a:r>
          </a:p>
          <a:p>
            <a:r>
              <a:rPr lang="en-US" dirty="0"/>
              <a:t>I have one prize for the best throw relative to size for all three class periods.  I will measure the length of your throwing arm and determine your arm to distance ratio.</a:t>
            </a:r>
          </a:p>
          <a:p>
            <a:r>
              <a:rPr lang="en-US" dirty="0"/>
              <a:t>ROGUE ONE COMES AT LUNCH TODAY!</a:t>
            </a:r>
          </a:p>
        </p:txBody>
      </p:sp>
    </p:spTree>
    <p:extLst>
      <p:ext uri="{BB962C8B-B14F-4D97-AF65-F5344CB8AC3E}">
        <p14:creationId xmlns:p14="http://schemas.microsoft.com/office/powerpoint/2010/main" val="3117307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IS A CONDUCTOR A CONDUCTOR AND WHY IS AN INSULATOR AN INSULATOR?</a:t>
            </a:r>
          </a:p>
        </p:txBody>
      </p:sp>
    </p:spTree>
    <p:extLst>
      <p:ext uri="{BB962C8B-B14F-4D97-AF65-F5344CB8AC3E}">
        <p14:creationId xmlns:p14="http://schemas.microsoft.com/office/powerpoint/2010/main" val="4207834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does an object become positively charged?  What happens between a positively charged object and a neutral object?</a:t>
            </a:r>
          </a:p>
        </p:txBody>
      </p:sp>
    </p:spTree>
    <p:extLst>
      <p:ext uri="{BB962C8B-B14F-4D97-AF65-F5344CB8AC3E}">
        <p14:creationId xmlns:p14="http://schemas.microsoft.com/office/powerpoint/2010/main" val="3701497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19513" r="6347" b="-1"/>
          <a:stretch/>
        </p:blipFill>
        <p:spPr>
          <a:xfrm>
            <a:off x="4630994" y="645106"/>
            <a:ext cx="6916633" cy="5247747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192" y="609600"/>
            <a:ext cx="3643674" cy="1905000"/>
          </a:xfrm>
        </p:spPr>
        <p:txBody>
          <a:bodyPr>
            <a:normAutofit/>
          </a:bodyPr>
          <a:lstStyle/>
          <a:p>
            <a:r>
              <a:rPr lang="en-US" sz="2800"/>
              <a:t>Current Event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192" y="2666999"/>
            <a:ext cx="3643674" cy="3216276"/>
          </a:xfrm>
        </p:spPr>
        <p:txBody>
          <a:bodyPr>
            <a:normAutofit/>
          </a:bodyPr>
          <a:lstStyle/>
          <a:p>
            <a:r>
              <a:rPr lang="en-US" sz="1800"/>
              <a:t>Ancient Monkey Blood Found </a:t>
            </a:r>
          </a:p>
          <a:p>
            <a:pPr marL="0" indent="0">
              <a:buNone/>
            </a:pPr>
            <a:r>
              <a:rPr lang="en-US" sz="1800"/>
              <a:t>	Fossilized!</a:t>
            </a:r>
          </a:p>
        </p:txBody>
      </p:sp>
    </p:spTree>
    <p:extLst>
      <p:ext uri="{BB962C8B-B14F-4D97-AF65-F5344CB8AC3E}">
        <p14:creationId xmlns:p14="http://schemas.microsoft.com/office/powerpoint/2010/main" val="16314589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A9E023"/>
      </a:accent1>
      <a:accent2>
        <a:srgbClr val="1FCDB6"/>
      </a:accent2>
      <a:accent3>
        <a:srgbClr val="5F99C9"/>
      </a:accent3>
      <a:accent4>
        <a:srgbClr val="AE65D1"/>
      </a:accent4>
      <a:accent5>
        <a:srgbClr val="D06423"/>
      </a:accent5>
      <a:accent6>
        <a:srgbClr val="DCAB11"/>
      </a:accent6>
      <a:hlink>
        <a:srgbClr val="ADE133"/>
      </a:hlink>
      <a:folHlink>
        <a:srgbClr val="C2EA6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1FEE2289-88FB-467C-9C9A-54F3C85768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49</TotalTime>
  <Words>123</Words>
  <Application>Microsoft Office PowerPoint</Application>
  <PresentationFormat>Widescreen</PresentationFormat>
  <Paragraphs>18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Century Gothic</vt:lpstr>
      <vt:lpstr>Mesh</vt:lpstr>
      <vt:lpstr>Electricity and magnetism</vt:lpstr>
      <vt:lpstr>Objectives and tasks:</vt:lpstr>
      <vt:lpstr>Announcements:</vt:lpstr>
      <vt:lpstr>QUESTION:</vt:lpstr>
      <vt:lpstr>qUESTION</vt:lpstr>
      <vt:lpstr>Current Event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Electricity and magnetism</dc:title>
  <dc:creator>DeLacy Humbert</dc:creator>
  <cp:lastModifiedBy>DeLacy Humbert</cp:lastModifiedBy>
  <cp:revision>7</cp:revision>
  <dcterms:created xsi:type="dcterms:W3CDTF">2017-04-03T14:20:19Z</dcterms:created>
  <dcterms:modified xsi:type="dcterms:W3CDTF">2017-04-05T15:51:37Z</dcterms:modified>
</cp:coreProperties>
</file>