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z4igVjNGq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Electricity and magnetism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4/4/2017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tasks: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Objectives:</a:t>
            </a:r>
          </a:p>
          <a:p>
            <a:r>
              <a:rPr lang="en-US" dirty="0"/>
              <a:t>I begin to understand electrostatics.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Tasks:</a:t>
            </a:r>
          </a:p>
          <a:p>
            <a:r>
              <a:rPr lang="en-US" dirty="0"/>
              <a:t>Discuss electrostatics</a:t>
            </a:r>
          </a:p>
        </p:txBody>
      </p:sp>
    </p:spTree>
    <p:extLst>
      <p:ext uri="{BB962C8B-B14F-4D97-AF65-F5344CB8AC3E}">
        <p14:creationId xmlns:p14="http://schemas.microsoft.com/office/powerpoint/2010/main" val="9898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are finalized by today at 12:30.  If you have any questions see me today.</a:t>
            </a:r>
          </a:p>
          <a:p>
            <a:r>
              <a:rPr lang="en-US" dirty="0"/>
              <a:t>I moved the launch to the eleventh because of the shortened class periods on the tenth.</a:t>
            </a:r>
          </a:p>
          <a:p>
            <a:r>
              <a:rPr lang="en-US" dirty="0"/>
              <a:t>I have one prize for the best throw relative to size for all three class periods.  I will measure the length of your throwing arm and determine your arm to distance ratio.</a:t>
            </a:r>
          </a:p>
          <a:p>
            <a:r>
              <a:rPr lang="en-US" dirty="0"/>
              <a:t>ROGUE ONE COMES OUT TODAY!</a:t>
            </a:r>
          </a:p>
        </p:txBody>
      </p:sp>
    </p:spTree>
    <p:extLst>
      <p:ext uri="{BB962C8B-B14F-4D97-AF65-F5344CB8AC3E}">
        <p14:creationId xmlns:p14="http://schemas.microsoft.com/office/powerpoint/2010/main" val="31173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electricity?  How does it occur?</a:t>
            </a:r>
          </a:p>
        </p:txBody>
      </p:sp>
    </p:spTree>
    <p:extLst>
      <p:ext uri="{BB962C8B-B14F-4D97-AF65-F5344CB8AC3E}">
        <p14:creationId xmlns:p14="http://schemas.microsoft.com/office/powerpoint/2010/main" val="212602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A CONDUCTOR A CONDUCTOR AND WHY IS AN INSULATOR AN INSULATOR?</a:t>
            </a:r>
          </a:p>
        </p:txBody>
      </p:sp>
    </p:spTree>
    <p:extLst>
      <p:ext uri="{BB962C8B-B14F-4D97-AF65-F5344CB8AC3E}">
        <p14:creationId xmlns:p14="http://schemas.microsoft.com/office/powerpoint/2010/main" val="420783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division of a tadpole </a:t>
            </a:r>
          </a:p>
          <a:p>
            <a:pPr marL="0" indent="0">
              <a:buNone/>
            </a:pPr>
            <a:r>
              <a:rPr lang="en-US" dirty="0"/>
              <a:t>    in time lapse.</a:t>
            </a:r>
          </a:p>
        </p:txBody>
      </p:sp>
      <p:pic>
        <p:nvPicPr>
          <p:cNvPr id="5" name="Wz4igVjNGq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4412" y="1356214"/>
            <a:ext cx="5049715" cy="3787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14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40</TotalTime>
  <Words>135</Words>
  <Application>Microsoft Office PowerPoint</Application>
  <PresentationFormat>Widescreen</PresentationFormat>
  <Paragraphs>19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Electricity and magnetism</vt:lpstr>
      <vt:lpstr>Objectives and tasks:</vt:lpstr>
      <vt:lpstr>Announcements:</vt:lpstr>
      <vt:lpstr>Question:</vt:lpstr>
      <vt:lpstr>QUESTION:</vt:lpstr>
      <vt:lpstr>Current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DeLacy Humbert</dc:creator>
  <cp:lastModifiedBy>DeLacy Humbert</cp:lastModifiedBy>
  <cp:revision>5</cp:revision>
  <dcterms:created xsi:type="dcterms:W3CDTF">2017-04-03T14:20:19Z</dcterms:created>
  <dcterms:modified xsi:type="dcterms:W3CDTF">2017-04-04T14:55:16Z</dcterms:modified>
</cp:coreProperties>
</file>