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3" y="10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b4ez_cMqXG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Electricity and magnetism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4/25/2017</a:t>
            </a:r>
          </a:p>
        </p:txBody>
      </p:sp>
    </p:spTree>
    <p:extLst>
      <p:ext uri="{BB962C8B-B14F-4D97-AF65-F5344CB8AC3E}">
        <p14:creationId xmlns:p14="http://schemas.microsoft.com/office/powerpoint/2010/main" val="5485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tasks: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Objectives:</a:t>
            </a:r>
          </a:p>
          <a:p>
            <a:r>
              <a:rPr lang="en-US" dirty="0"/>
              <a:t>I understand series, parallel, and combo circuits.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Tasks:</a:t>
            </a:r>
          </a:p>
          <a:p>
            <a:r>
              <a:rPr lang="en-US" dirty="0"/>
              <a:t>Questions and worksheets</a:t>
            </a:r>
          </a:p>
        </p:txBody>
      </p:sp>
    </p:spTree>
    <p:extLst>
      <p:ext uri="{BB962C8B-B14F-4D97-AF65-F5344CB8AC3E}">
        <p14:creationId xmlns:p14="http://schemas.microsoft.com/office/powerpoint/2010/main" val="9898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up Due TODAY</a:t>
            </a:r>
          </a:p>
          <a:p>
            <a:r>
              <a:rPr lang="en-US" dirty="0"/>
              <a:t>Worksheet on series circuits due tomorrow.</a:t>
            </a:r>
          </a:p>
          <a:p>
            <a:r>
              <a:rPr lang="en-US" dirty="0"/>
              <a:t>Worksheet on parallel circuits due Thursday.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 Q acts as a point charge to create an electric field.  Its strength, measured a distance 30 cm away, is 40 n/c. What is the magnitude of the electric field strength that you would expect to be measured at 60 cm </a:t>
            </a:r>
            <a:r>
              <a:rPr lang="en-US" dirty="0" err="1"/>
              <a:t>awa</a:t>
            </a:r>
            <a:r>
              <a:rPr lang="en-US" dirty="0"/>
              <a:t>?</a:t>
            </a:r>
          </a:p>
          <a:p>
            <a:r>
              <a:rPr lang="en-US" dirty="0"/>
              <a:t>Coulomb’s Law!</a:t>
            </a:r>
          </a:p>
        </p:txBody>
      </p:sp>
    </p:spTree>
    <p:extLst>
      <p:ext uri="{BB962C8B-B14F-4D97-AF65-F5344CB8AC3E}">
        <p14:creationId xmlns:p14="http://schemas.microsoft.com/office/powerpoint/2010/main" val="7080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0264" r="15596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Four new types of human blood cells discovered.</a:t>
            </a:r>
          </a:p>
        </p:txBody>
      </p:sp>
    </p:spTree>
    <p:extLst>
      <p:ext uri="{BB962C8B-B14F-4D97-AF65-F5344CB8AC3E}">
        <p14:creationId xmlns:p14="http://schemas.microsoft.com/office/powerpoint/2010/main" val="163145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107</TotalTime>
  <Words>111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Electricity and magnetism</vt:lpstr>
      <vt:lpstr>Objectives and tasks:</vt:lpstr>
      <vt:lpstr>Announcements:</vt:lpstr>
      <vt:lpstr>Question:</vt:lpstr>
      <vt:lpstr>Current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DeLacy Humbert</dc:creator>
  <cp:lastModifiedBy>DeLacy Humbert</cp:lastModifiedBy>
  <cp:revision>16</cp:revision>
  <dcterms:created xsi:type="dcterms:W3CDTF">2017-04-03T14:20:19Z</dcterms:created>
  <dcterms:modified xsi:type="dcterms:W3CDTF">2017-04-25T15:43:52Z</dcterms:modified>
</cp:coreProperties>
</file>