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9mcpWK1RgW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Electricity and magnetism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4/24/2017</a:t>
            </a:r>
          </a:p>
        </p:txBody>
      </p:sp>
    </p:spTree>
    <p:extLst>
      <p:ext uri="{BB962C8B-B14F-4D97-AF65-F5344CB8AC3E}">
        <p14:creationId xmlns:p14="http://schemas.microsoft.com/office/powerpoint/2010/main" val="54859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tasks: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Objectives:</a:t>
            </a:r>
          </a:p>
          <a:p>
            <a:r>
              <a:rPr lang="en-US" dirty="0"/>
              <a:t>I understand series circuits and how to calculate V, I, and R in each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Tasks:</a:t>
            </a:r>
          </a:p>
          <a:p>
            <a:r>
              <a:rPr lang="en-US" dirty="0"/>
              <a:t>Finish circuits notes and play with circuits</a:t>
            </a:r>
          </a:p>
          <a:p>
            <a:r>
              <a:rPr lang="en-US" dirty="0"/>
              <a:t>Work on worksheets</a:t>
            </a:r>
          </a:p>
        </p:txBody>
      </p:sp>
    </p:spTree>
    <p:extLst>
      <p:ext uri="{BB962C8B-B14F-4D97-AF65-F5344CB8AC3E}">
        <p14:creationId xmlns:p14="http://schemas.microsoft.com/office/powerpoint/2010/main" val="98983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up Due TOMORROW</a:t>
            </a:r>
          </a:p>
          <a:p>
            <a:r>
              <a:rPr lang="en-US" dirty="0"/>
              <a:t>Worksheets due today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0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977" y="645106"/>
            <a:ext cx="6032666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Question: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en-US" sz="1800" dirty="0"/>
              <a:t>Calculate total resistance, the voltage drop for each lamp and the current in the circuit.  </a:t>
            </a:r>
          </a:p>
          <a:p>
            <a:r>
              <a:rPr lang="en-US" sz="1800" dirty="0"/>
              <a:t>Battery = 90V</a:t>
            </a:r>
          </a:p>
          <a:p>
            <a:r>
              <a:rPr lang="en-US" sz="1800" dirty="0"/>
              <a:t>Lamp 1 =5 ohms</a:t>
            </a:r>
          </a:p>
          <a:p>
            <a:r>
              <a:rPr lang="en-US" sz="1800" dirty="0"/>
              <a:t>Lamp 2 = 2 ohms</a:t>
            </a:r>
          </a:p>
          <a:p>
            <a:r>
              <a:rPr lang="en-US" sz="1800" dirty="0"/>
              <a:t>Lamp 3 = 4.3 ohms</a:t>
            </a:r>
          </a:p>
        </p:txBody>
      </p:sp>
    </p:spTree>
    <p:extLst>
      <p:ext uri="{BB962C8B-B14F-4D97-AF65-F5344CB8AC3E}">
        <p14:creationId xmlns:p14="http://schemas.microsoft.com/office/powerpoint/2010/main" val="70800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6129" r="9731" b="-1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Current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en-US" sz="1800" dirty="0"/>
              <a:t>NASA: Enceladus is able to host life</a:t>
            </a:r>
          </a:p>
        </p:txBody>
      </p:sp>
    </p:spTree>
    <p:extLst>
      <p:ext uri="{BB962C8B-B14F-4D97-AF65-F5344CB8AC3E}">
        <p14:creationId xmlns:p14="http://schemas.microsoft.com/office/powerpoint/2010/main" val="1631458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100</TotalTime>
  <Words>94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Electricity and magnetism</vt:lpstr>
      <vt:lpstr>Objectives and tasks:</vt:lpstr>
      <vt:lpstr>Announcements:</vt:lpstr>
      <vt:lpstr>Question:</vt:lpstr>
      <vt:lpstr>Current Event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and magnetism</dc:title>
  <dc:creator>DeLacy Humbert</dc:creator>
  <cp:lastModifiedBy>Humbert, DeLacy</cp:lastModifiedBy>
  <cp:revision>15</cp:revision>
  <dcterms:created xsi:type="dcterms:W3CDTF">2017-04-03T14:20:19Z</dcterms:created>
  <dcterms:modified xsi:type="dcterms:W3CDTF">2017-04-26T15:52:57Z</dcterms:modified>
</cp:coreProperties>
</file>