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6eV_TEoLp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Electricity and magnetism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4/3/2017</a:t>
            </a:r>
          </a:p>
        </p:txBody>
      </p:sp>
    </p:spTree>
    <p:extLst>
      <p:ext uri="{BB962C8B-B14F-4D97-AF65-F5344CB8AC3E}">
        <p14:creationId xmlns:p14="http://schemas.microsoft.com/office/powerpoint/2010/main" val="54859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Juno will die sometime in 2018.  </a:t>
            </a:r>
            <a:r>
              <a:rPr lang="en-US" dirty="0" err="1"/>
              <a:t>nasa</a:t>
            </a:r>
            <a:r>
              <a:rPr lang="en-US" dirty="0"/>
              <a:t> will plunge </a:t>
            </a:r>
            <a:r>
              <a:rPr lang="en-US" dirty="0" err="1"/>
              <a:t>juno</a:t>
            </a:r>
            <a:r>
              <a:rPr lang="en-US" dirty="0"/>
              <a:t> into Jupiter’s cloud layer to prevent bacterial contamination to any of its water bearing moons.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tasks: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Objectives:</a:t>
            </a:r>
          </a:p>
          <a:p>
            <a:r>
              <a:rPr lang="en-US" dirty="0"/>
              <a:t>I understand what is expected to be learned in the electricity and magnetism unit.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Tasks:</a:t>
            </a:r>
          </a:p>
          <a:p>
            <a:r>
              <a:rPr lang="en-US" dirty="0"/>
              <a:t>Take pre-assessment</a:t>
            </a:r>
          </a:p>
        </p:txBody>
      </p:sp>
    </p:spTree>
    <p:extLst>
      <p:ext uri="{BB962C8B-B14F-4D97-AF65-F5344CB8AC3E}">
        <p14:creationId xmlns:p14="http://schemas.microsoft.com/office/powerpoint/2010/main" val="9898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are finalized by tomorrow at 12:30.  If you have any questions see me today.</a:t>
            </a:r>
          </a:p>
          <a:p>
            <a:r>
              <a:rPr lang="en-US" dirty="0"/>
              <a:t>I moved the launch to the eleventh because of the shortened class periods on the tenth.</a:t>
            </a:r>
          </a:p>
          <a:p>
            <a:r>
              <a:rPr lang="en-US" dirty="0"/>
              <a:t>I have one prize for the best throw relative to size for all three class periods.  I will measure the length of your throwing arm and determine your arm to distance ratio.</a:t>
            </a:r>
          </a:p>
        </p:txBody>
      </p:sp>
    </p:spTree>
    <p:extLst>
      <p:ext uri="{BB962C8B-B14F-4D97-AF65-F5344CB8AC3E}">
        <p14:creationId xmlns:p14="http://schemas.microsoft.com/office/powerpoint/2010/main" val="31173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electricity?  How does it occur?</a:t>
            </a:r>
          </a:p>
        </p:txBody>
      </p:sp>
    </p:spTree>
    <p:extLst>
      <p:ext uri="{BB962C8B-B14F-4D97-AF65-F5344CB8AC3E}">
        <p14:creationId xmlns:p14="http://schemas.microsoft.com/office/powerpoint/2010/main" val="212602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Juno sends back stunning</a:t>
            </a:r>
          </a:p>
          <a:p>
            <a:pPr marL="0" indent="0">
              <a:buNone/>
            </a:pPr>
            <a:r>
              <a:rPr lang="en-US" dirty="0"/>
              <a:t>    Jupiter pictures!</a:t>
            </a:r>
          </a:p>
        </p:txBody>
      </p:sp>
      <p:pic>
        <p:nvPicPr>
          <p:cNvPr id="4" name="l6eV_TEoLp0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20381" y="0"/>
            <a:ext cx="7671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62037"/>
            <a:ext cx="9525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5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75" y="0"/>
            <a:ext cx="3420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1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6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29</TotalTime>
  <Words>147</Words>
  <Application>Microsoft Office PowerPoint</Application>
  <PresentationFormat>Widescreen</PresentationFormat>
  <Paragraphs>17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Electricity and magnetism</vt:lpstr>
      <vt:lpstr>Objectives and tasks:</vt:lpstr>
      <vt:lpstr>Announcements:</vt:lpstr>
      <vt:lpstr>Question:</vt:lpstr>
      <vt:lpstr>Current Event</vt:lpstr>
      <vt:lpstr>PowerPoint Presentation</vt:lpstr>
      <vt:lpstr>PowerPoint Presentation</vt:lpstr>
      <vt:lpstr>PowerPoint Presentation</vt:lpstr>
      <vt:lpstr>PowerPoint Presentation</vt:lpstr>
      <vt:lpstr>Juno will die sometime in 2018.  nasa will plunge juno into Jupiter’s cloud layer to prevent bacterial contamination to any of its water bearing moons.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DeLacy Humbert</dc:creator>
  <cp:lastModifiedBy>Humbert, DeLacy</cp:lastModifiedBy>
  <cp:revision>3</cp:revision>
  <dcterms:created xsi:type="dcterms:W3CDTF">2017-04-03T14:20:19Z</dcterms:created>
  <dcterms:modified xsi:type="dcterms:W3CDTF">2017-04-03T14:49:59Z</dcterms:modified>
</cp:coreProperties>
</file>