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hDYO7MJcnW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Electricity and magnetism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4/19/2017</a:t>
            </a:r>
          </a:p>
        </p:txBody>
      </p:sp>
    </p:spTree>
    <p:extLst>
      <p:ext uri="{BB962C8B-B14F-4D97-AF65-F5344CB8AC3E}">
        <p14:creationId xmlns:p14="http://schemas.microsoft.com/office/powerpoint/2010/main" val="548594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tasks: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Objectives:</a:t>
            </a:r>
          </a:p>
          <a:p>
            <a:r>
              <a:rPr lang="en-US" dirty="0"/>
              <a:t>I to begin to understand circuits.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Tasks:</a:t>
            </a:r>
          </a:p>
          <a:p>
            <a:r>
              <a:rPr lang="en-US" sz="2400" dirty="0"/>
              <a:t>Electric potential notes</a:t>
            </a:r>
          </a:p>
          <a:p>
            <a:r>
              <a:rPr lang="en-US" sz="2400" dirty="0"/>
              <a:t>Circuit notes</a:t>
            </a:r>
            <a:endParaRPr lang="en-US" dirty="0"/>
          </a:p>
          <a:p>
            <a:r>
              <a:rPr lang="en-US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9898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up due 4/25!</a:t>
            </a:r>
          </a:p>
          <a:p>
            <a:r>
              <a:rPr lang="en-US" dirty="0"/>
              <a:t>Prizes awarded 4/25</a:t>
            </a:r>
          </a:p>
          <a:p>
            <a:r>
              <a:rPr lang="en-US" dirty="0"/>
              <a:t>Quiz retake by Friday (or you can turn in the electrostatics review questions for 80%)</a:t>
            </a:r>
          </a:p>
        </p:txBody>
      </p:sp>
    </p:spTree>
    <p:extLst>
      <p:ext uri="{BB962C8B-B14F-4D97-AF65-F5344CB8AC3E}">
        <p14:creationId xmlns:p14="http://schemas.microsoft.com/office/powerpoint/2010/main" val="3117307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electric potential energy and what do we call it?</a:t>
            </a:r>
          </a:p>
        </p:txBody>
      </p:sp>
    </p:spTree>
    <p:extLst>
      <p:ext uri="{BB962C8B-B14F-4D97-AF65-F5344CB8AC3E}">
        <p14:creationId xmlns:p14="http://schemas.microsoft.com/office/powerpoint/2010/main" val="70800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r="2" b="859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 dirty="0"/>
              <a:t>I have two today!</a:t>
            </a:r>
          </a:p>
          <a:p>
            <a:r>
              <a:rPr lang="en-US" sz="1800" dirty="0"/>
              <a:t>We have a very close fly by of a large asteroid today!  It can be seen by telescope or you can watch live video of its fly by.</a:t>
            </a:r>
          </a:p>
          <a:p>
            <a:r>
              <a:rPr lang="en-US" sz="1800" dirty="0"/>
              <a:t>Carl Sagan’s Baloney Detection kit!</a:t>
            </a:r>
          </a:p>
        </p:txBody>
      </p:sp>
    </p:spTree>
    <p:extLst>
      <p:ext uri="{BB962C8B-B14F-4D97-AF65-F5344CB8AC3E}">
        <p14:creationId xmlns:p14="http://schemas.microsoft.com/office/powerpoint/2010/main" val="1631458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94</TotalTime>
  <Words>109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Electricity and magnetism</vt:lpstr>
      <vt:lpstr>Objectives and tasks:</vt:lpstr>
      <vt:lpstr>Announcements:</vt:lpstr>
      <vt:lpstr>Question:</vt:lpstr>
      <vt:lpstr>Current Event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DeLacy Humbert</dc:creator>
  <cp:lastModifiedBy>DeLacy Humbert</cp:lastModifiedBy>
  <cp:revision>14</cp:revision>
  <dcterms:created xsi:type="dcterms:W3CDTF">2017-04-03T14:20:19Z</dcterms:created>
  <dcterms:modified xsi:type="dcterms:W3CDTF">2017-04-19T14:59:15Z</dcterms:modified>
</cp:coreProperties>
</file>