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L3iJjrQmEh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Electricity and magnetism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4/18/2017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9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tasks: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Objectives:</a:t>
            </a:r>
          </a:p>
          <a:p>
            <a:r>
              <a:rPr lang="en-US" dirty="0"/>
              <a:t>I to begin to understand circuits.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Tasks:</a:t>
            </a:r>
          </a:p>
          <a:p>
            <a:r>
              <a:rPr lang="en-US" sz="2400" dirty="0"/>
              <a:t>Electric potential notes</a:t>
            </a:r>
          </a:p>
          <a:p>
            <a:r>
              <a:rPr lang="en-US" sz="2400" dirty="0"/>
              <a:t>Circuit notes</a:t>
            </a:r>
            <a:endParaRPr lang="en-US" dirty="0"/>
          </a:p>
          <a:p>
            <a:r>
              <a:rPr lang="en-US" dirty="0"/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98983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got nothing</a:t>
            </a:r>
          </a:p>
        </p:txBody>
      </p:sp>
    </p:spTree>
    <p:extLst>
      <p:ext uri="{BB962C8B-B14F-4D97-AF65-F5344CB8AC3E}">
        <p14:creationId xmlns:p14="http://schemas.microsoft.com/office/powerpoint/2010/main" val="311730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 circuit?</a:t>
            </a:r>
          </a:p>
        </p:txBody>
      </p:sp>
    </p:spTree>
    <p:extLst>
      <p:ext uri="{BB962C8B-B14F-4D97-AF65-F5344CB8AC3E}">
        <p14:creationId xmlns:p14="http://schemas.microsoft.com/office/powerpoint/2010/main" val="70800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Current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n-US" sz="1800" dirty="0"/>
              <a:t>Drones Battle with Lightning!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684" y="1355808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58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90</TotalTime>
  <Words>44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Electricity and magnetism</vt:lpstr>
      <vt:lpstr>Objectives and tasks:</vt:lpstr>
      <vt:lpstr>Announcements:</vt:lpstr>
      <vt:lpstr>Question:</vt:lpstr>
      <vt:lpstr>Current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and magnetism</dc:title>
  <dc:creator>DeLacy Humbert</dc:creator>
  <cp:lastModifiedBy>DeLacy Humbert</cp:lastModifiedBy>
  <cp:revision>13</cp:revision>
  <dcterms:created xsi:type="dcterms:W3CDTF">2017-04-03T14:20:19Z</dcterms:created>
  <dcterms:modified xsi:type="dcterms:W3CDTF">2017-04-18T11:39:59Z</dcterms:modified>
</cp:coreProperties>
</file>