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acceleration vs time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199" y="1293275"/>
            <a:ext cx="6157397" cy="4279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What they tell us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dirty="0"/>
              <a:t>Information about acceleration and velocity.</a:t>
            </a:r>
          </a:p>
          <a:p>
            <a:r>
              <a:rPr lang="en-US" dirty="0"/>
              <a:t>The change in velocity in a given time interval is equal to the area under the graph.</a:t>
            </a:r>
          </a:p>
        </p:txBody>
      </p:sp>
    </p:spTree>
    <p:extLst>
      <p:ext uri="{BB962C8B-B14F-4D97-AF65-F5344CB8AC3E}">
        <p14:creationId xmlns:p14="http://schemas.microsoft.com/office/powerpoint/2010/main" val="102576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rules for reading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2638044"/>
            <a:ext cx="11804073" cy="392901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1. The slope on a given graph is equivalent to the quantity we get by dividing the y-axis by the x-axis.  For instance, the y-axis of a position vs. time graph gives us displacement, and the x-axis gives us time.  Displacement divided by time gives us velocity, which is what the slope of a position vs. time graph represents.</a:t>
            </a:r>
          </a:p>
          <a:p>
            <a:r>
              <a:rPr lang="en-US" sz="2800" dirty="0"/>
              <a:t>2. The area under a given graph is equivalent to the quantity we get by multiplying the x-axis and the y-axis. For instance, the y-axis of an acceleration vs. time graph gives us acceleration, and the x-axis gives us time.  Acceleration multiplied by time gives us the change in velocity, which is what the area between the graph and the x-axis represents.</a:t>
            </a:r>
          </a:p>
        </p:txBody>
      </p:sp>
    </p:spTree>
    <p:extLst>
      <p:ext uri="{BB962C8B-B14F-4D97-AF65-F5344CB8AC3E}">
        <p14:creationId xmlns:p14="http://schemas.microsoft.com/office/powerpoint/2010/main" val="276656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188224"/>
              </p:ext>
            </p:extLst>
          </p:nvPr>
        </p:nvGraphicFramePr>
        <p:xfrm>
          <a:off x="2231136" y="2638424"/>
          <a:ext cx="7731126" cy="363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42">
                  <a:extLst>
                    <a:ext uri="{9D8B030D-6E8A-4147-A177-3AD203B41FA5}">
                      <a16:colId xmlns:a16="http://schemas.microsoft.com/office/drawing/2014/main" val="3946450745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3266242728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1406715272"/>
                    </a:ext>
                  </a:extLst>
                </a:gridCol>
              </a:tblGrid>
              <a:tr h="909702">
                <a:tc>
                  <a:txBody>
                    <a:bodyPr/>
                    <a:lstStyle/>
                    <a:p>
                      <a:r>
                        <a:rPr lang="en-US" dirty="0"/>
                        <a:t>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under the 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7658"/>
                  </a:ext>
                </a:extLst>
              </a:tr>
              <a:tr h="909702">
                <a:tc>
                  <a:txBody>
                    <a:bodyPr/>
                    <a:lstStyle/>
                    <a:p>
                      <a:r>
                        <a:rPr lang="en-US" dirty="0"/>
                        <a:t>Position vs.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-----------------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85679"/>
                  </a:ext>
                </a:extLst>
              </a:tr>
              <a:tr h="909702">
                <a:tc>
                  <a:txBody>
                    <a:bodyPr/>
                    <a:lstStyle/>
                    <a:p>
                      <a:r>
                        <a:rPr lang="en-US" dirty="0"/>
                        <a:t>Velocity vs.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Acceleration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50284"/>
                  </a:ext>
                </a:extLst>
              </a:tr>
              <a:tr h="909702">
                <a:tc>
                  <a:txBody>
                    <a:bodyPr/>
                    <a:lstStyle/>
                    <a:p>
                      <a:r>
                        <a:rPr lang="en-US" dirty="0"/>
                        <a:t>Acceleration vs.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velocity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97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0244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</TotalTime>
  <Words>204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acceleration vs time graphs</vt:lpstr>
      <vt:lpstr>What they tell us</vt:lpstr>
      <vt:lpstr>Summary of rules for reading graphs</vt:lpstr>
      <vt:lpstr>Summary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vs time graphs</dc:title>
  <dc:creator>DeLacy Humbert</dc:creator>
  <cp:lastModifiedBy>Humbert, DeLacy</cp:lastModifiedBy>
  <cp:revision>2</cp:revision>
  <dcterms:created xsi:type="dcterms:W3CDTF">2016-12-21T18:40:08Z</dcterms:created>
  <dcterms:modified xsi:type="dcterms:W3CDTF">2016-12-22T16:49:25Z</dcterms:modified>
</cp:coreProperties>
</file>